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tags/tag1.xml" ContentType="application/vnd.openxmlformats-officedocument.presentationml.tags+xml"/>
  <Override PartName="/ppt/notesSlides/notesSlide1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tags/tag2.xml" ContentType="application/vnd.openxmlformats-officedocument.presentationml.tags+xml"/>
  <Override PartName="/ppt/notesSlides/notesSlide13.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14.xml" ContentType="application/vnd.openxmlformats-officedocument.presentationml.notesSl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4"/>
  </p:notesMasterIdLst>
  <p:sldIdLst>
    <p:sldId id="257" r:id="rId2"/>
    <p:sldId id="374" r:id="rId3"/>
    <p:sldId id="375" r:id="rId4"/>
    <p:sldId id="284" r:id="rId5"/>
    <p:sldId id="296" r:id="rId6"/>
    <p:sldId id="263" r:id="rId7"/>
    <p:sldId id="268" r:id="rId8"/>
    <p:sldId id="292" r:id="rId9"/>
    <p:sldId id="293" r:id="rId10"/>
    <p:sldId id="275" r:id="rId11"/>
    <p:sldId id="260" r:id="rId12"/>
    <p:sldId id="278" r:id="rId13"/>
    <p:sldId id="280" r:id="rId14"/>
    <p:sldId id="279" r:id="rId15"/>
    <p:sldId id="290" r:id="rId16"/>
    <p:sldId id="285" r:id="rId17"/>
    <p:sldId id="265" r:id="rId18"/>
    <p:sldId id="281" r:id="rId19"/>
    <p:sldId id="282" r:id="rId20"/>
    <p:sldId id="283" r:id="rId21"/>
    <p:sldId id="266" r:id="rId22"/>
    <p:sldId id="287" r:id="rId23"/>
    <p:sldId id="262" r:id="rId24"/>
    <p:sldId id="272" r:id="rId25"/>
    <p:sldId id="289" r:id="rId26"/>
    <p:sldId id="273" r:id="rId27"/>
    <p:sldId id="299" r:id="rId28"/>
    <p:sldId id="271" r:id="rId29"/>
    <p:sldId id="274" r:id="rId30"/>
    <p:sldId id="267" r:id="rId31"/>
    <p:sldId id="288" r:id="rId32"/>
    <p:sldId id="295" r:id="rId33"/>
    <p:sldId id="298" r:id="rId34"/>
    <p:sldId id="291" r:id="rId35"/>
    <p:sldId id="286" r:id="rId36"/>
    <p:sldId id="378" r:id="rId37"/>
    <p:sldId id="301" r:id="rId38"/>
    <p:sldId id="302" r:id="rId39"/>
    <p:sldId id="303" r:id="rId40"/>
    <p:sldId id="304" r:id="rId41"/>
    <p:sldId id="305" r:id="rId42"/>
    <p:sldId id="307" r:id="rId43"/>
    <p:sldId id="308" r:id="rId44"/>
    <p:sldId id="310" r:id="rId45"/>
    <p:sldId id="311" r:id="rId46"/>
    <p:sldId id="312" r:id="rId47"/>
    <p:sldId id="313" r:id="rId48"/>
    <p:sldId id="314" r:id="rId49"/>
    <p:sldId id="315" r:id="rId50"/>
    <p:sldId id="317"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5" r:id="rId68"/>
    <p:sldId id="336" r:id="rId69"/>
    <p:sldId id="337" r:id="rId70"/>
    <p:sldId id="338" r:id="rId71"/>
    <p:sldId id="339" r:id="rId72"/>
    <p:sldId id="340" r:id="rId73"/>
    <p:sldId id="341" r:id="rId74"/>
    <p:sldId id="342" r:id="rId75"/>
    <p:sldId id="343" r:id="rId76"/>
    <p:sldId id="344" r:id="rId77"/>
    <p:sldId id="345" r:id="rId78"/>
    <p:sldId id="346" r:id="rId79"/>
    <p:sldId id="347" r:id="rId80"/>
    <p:sldId id="348" r:id="rId81"/>
    <p:sldId id="352" r:id="rId82"/>
    <p:sldId id="353" r:id="rId83"/>
    <p:sldId id="354" r:id="rId84"/>
    <p:sldId id="355" r:id="rId85"/>
    <p:sldId id="356" r:id="rId86"/>
    <p:sldId id="357" r:id="rId87"/>
    <p:sldId id="358" r:id="rId88"/>
    <p:sldId id="359" r:id="rId89"/>
    <p:sldId id="360" r:id="rId90"/>
    <p:sldId id="361" r:id="rId91"/>
    <p:sldId id="362" r:id="rId92"/>
    <p:sldId id="364" r:id="rId93"/>
    <p:sldId id="365" r:id="rId94"/>
    <p:sldId id="366" r:id="rId95"/>
    <p:sldId id="367" r:id="rId96"/>
    <p:sldId id="368" r:id="rId97"/>
    <p:sldId id="369" r:id="rId98"/>
    <p:sldId id="370" r:id="rId99"/>
    <p:sldId id="371" r:id="rId100"/>
    <p:sldId id="372" r:id="rId101"/>
    <p:sldId id="376" r:id="rId102"/>
    <p:sldId id="377" r:id="rId10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9" autoAdjust="0"/>
    <p:restoredTop sz="94660"/>
  </p:normalViewPr>
  <p:slideViewPr>
    <p:cSldViewPr snapToGrid="0">
      <p:cViewPr varScale="1">
        <p:scale>
          <a:sx n="71" d="100"/>
          <a:sy n="71" d="100"/>
        </p:scale>
        <p:origin x="696" y="6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_rels/data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 Id="rId4" Type="http://schemas.openxmlformats.org/officeDocument/2006/relationships/image" Target="../media/image18.jpeg"/></Relationships>
</file>

<file path=ppt/diagrams/_rels/drawing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 Id="rId4" Type="http://schemas.openxmlformats.org/officeDocument/2006/relationships/image" Target="../media/image1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3932A2-18D5-44D9-990D-B8227ACC10B4}" type="doc">
      <dgm:prSet loTypeId="urn:microsoft.com/office/officeart/2005/8/layout/chevron1" loCatId="process" qsTypeId="urn:microsoft.com/office/officeart/2005/8/quickstyle/simple1" qsCatId="simple" csTypeId="urn:microsoft.com/office/officeart/2005/8/colors/accent1_2" csCatId="accent1" phldr="1"/>
      <dgm:spPr/>
    </dgm:pt>
    <dgm:pt modelId="{D06FEA44-3ACC-4449-8A97-BF5ACC5289AC}">
      <dgm:prSet phldrT="[文本]" custT="1"/>
      <dgm:spPr/>
      <dgm:t>
        <a:bodyPr/>
        <a:lstStyle/>
        <a:p>
          <a:r>
            <a:rPr lang="zh-CN" altLang="en-US" sz="2400" dirty="0" smtClean="0"/>
            <a:t>综合实力</a:t>
          </a:r>
          <a:endParaRPr lang="zh-CN" altLang="en-US" sz="2400" dirty="0"/>
        </a:p>
      </dgm:t>
    </dgm:pt>
    <dgm:pt modelId="{3F40EC97-6251-4BAF-B95D-EFA46F9CFF44}" type="parTrans" cxnId="{6317B5A1-F1DE-422E-BDC4-5074AD2B9AC7}">
      <dgm:prSet/>
      <dgm:spPr/>
      <dgm:t>
        <a:bodyPr/>
        <a:lstStyle/>
        <a:p>
          <a:endParaRPr lang="zh-CN" altLang="en-US" sz="2400"/>
        </a:p>
      </dgm:t>
    </dgm:pt>
    <dgm:pt modelId="{BA53FFAC-0B29-4EDF-8089-E5138641A1C2}" type="sibTrans" cxnId="{6317B5A1-F1DE-422E-BDC4-5074AD2B9AC7}">
      <dgm:prSet/>
      <dgm:spPr/>
      <dgm:t>
        <a:bodyPr/>
        <a:lstStyle/>
        <a:p>
          <a:endParaRPr lang="zh-CN" altLang="en-US" sz="2400"/>
        </a:p>
      </dgm:t>
    </dgm:pt>
    <dgm:pt modelId="{E7C28856-3C28-4E0C-B3A3-B3E5E8952527}">
      <dgm:prSet phldrT="[文本]" custT="1"/>
      <dgm:spPr/>
      <dgm:t>
        <a:bodyPr/>
        <a:lstStyle/>
        <a:p>
          <a:r>
            <a:rPr lang="zh-CN" altLang="en-US" sz="2400" dirty="0" smtClean="0"/>
            <a:t>培养能力</a:t>
          </a:r>
          <a:endParaRPr lang="zh-CN" altLang="en-US" sz="2400" dirty="0"/>
        </a:p>
      </dgm:t>
    </dgm:pt>
    <dgm:pt modelId="{47102F97-C3A1-438D-A743-1BA3D1DD744D}" type="parTrans" cxnId="{E7A2B506-2C0E-40A0-8898-C4B8839DDB21}">
      <dgm:prSet/>
      <dgm:spPr/>
      <dgm:t>
        <a:bodyPr/>
        <a:lstStyle/>
        <a:p>
          <a:endParaRPr lang="zh-CN" altLang="en-US" sz="2400"/>
        </a:p>
      </dgm:t>
    </dgm:pt>
    <dgm:pt modelId="{C03695C4-1539-4533-9F4A-B84ABF818709}" type="sibTrans" cxnId="{E7A2B506-2C0E-40A0-8898-C4B8839DDB21}">
      <dgm:prSet/>
      <dgm:spPr/>
      <dgm:t>
        <a:bodyPr/>
        <a:lstStyle/>
        <a:p>
          <a:endParaRPr lang="zh-CN" altLang="en-US" sz="2400"/>
        </a:p>
      </dgm:t>
    </dgm:pt>
    <dgm:pt modelId="{6836BD5B-1230-42AA-A3AD-FEFBFD88ED57}">
      <dgm:prSet phldrT="[文本]" custT="1"/>
      <dgm:spPr/>
      <dgm:t>
        <a:bodyPr/>
        <a:lstStyle/>
        <a:p>
          <a:r>
            <a:rPr lang="zh-CN" altLang="en-US" sz="2400" dirty="0" smtClean="0"/>
            <a:t>竞争力</a:t>
          </a:r>
          <a:endParaRPr lang="zh-CN" altLang="en-US" sz="2400" dirty="0"/>
        </a:p>
      </dgm:t>
    </dgm:pt>
    <dgm:pt modelId="{1726DEF8-617C-4477-A753-FC63746B2FDB}" type="parTrans" cxnId="{601562F0-5C23-49BF-AA1C-BF25781957B1}">
      <dgm:prSet/>
      <dgm:spPr/>
      <dgm:t>
        <a:bodyPr/>
        <a:lstStyle/>
        <a:p>
          <a:endParaRPr lang="zh-CN" altLang="en-US" sz="2400"/>
        </a:p>
      </dgm:t>
    </dgm:pt>
    <dgm:pt modelId="{5F53548C-BDC2-4A07-A10F-4ED2AF7B61A3}" type="sibTrans" cxnId="{601562F0-5C23-49BF-AA1C-BF25781957B1}">
      <dgm:prSet/>
      <dgm:spPr/>
      <dgm:t>
        <a:bodyPr/>
        <a:lstStyle/>
        <a:p>
          <a:endParaRPr lang="zh-CN" altLang="en-US" sz="2400"/>
        </a:p>
      </dgm:t>
    </dgm:pt>
    <dgm:pt modelId="{49CD31F8-EE98-42F1-AB59-F426FC4FA23B}">
      <dgm:prSet custT="1"/>
      <dgm:spPr/>
      <dgm:t>
        <a:bodyPr/>
        <a:lstStyle/>
        <a:p>
          <a:r>
            <a:rPr lang="zh-CN" altLang="en-US" sz="2400" dirty="0" smtClean="0"/>
            <a:t>影响力</a:t>
          </a:r>
          <a:endParaRPr lang="zh-CN" altLang="en-US" sz="2400" dirty="0"/>
        </a:p>
      </dgm:t>
    </dgm:pt>
    <dgm:pt modelId="{168B21A5-2524-4DD8-9EEC-88C369ADACE6}" type="parTrans" cxnId="{B76DCD08-1166-4604-99D3-DDFDE1BA3ED4}">
      <dgm:prSet/>
      <dgm:spPr/>
      <dgm:t>
        <a:bodyPr/>
        <a:lstStyle/>
        <a:p>
          <a:endParaRPr lang="zh-CN" altLang="en-US" sz="2400"/>
        </a:p>
      </dgm:t>
    </dgm:pt>
    <dgm:pt modelId="{0FB2B23A-74AD-41A1-AA07-46D2C082F9B3}" type="sibTrans" cxnId="{B76DCD08-1166-4604-99D3-DDFDE1BA3ED4}">
      <dgm:prSet/>
      <dgm:spPr/>
      <dgm:t>
        <a:bodyPr/>
        <a:lstStyle/>
        <a:p>
          <a:endParaRPr lang="zh-CN" altLang="en-US" sz="2400"/>
        </a:p>
      </dgm:t>
    </dgm:pt>
    <dgm:pt modelId="{986878C9-2CF2-4940-BBAE-0CEE850EC277}" type="pres">
      <dgm:prSet presAssocID="{B53932A2-18D5-44D9-990D-B8227ACC10B4}" presName="Name0" presStyleCnt="0">
        <dgm:presLayoutVars>
          <dgm:dir/>
          <dgm:animLvl val="lvl"/>
          <dgm:resizeHandles val="exact"/>
        </dgm:presLayoutVars>
      </dgm:prSet>
      <dgm:spPr/>
    </dgm:pt>
    <dgm:pt modelId="{C5489FE7-33D9-4125-B5C8-B65911FE99BE}" type="pres">
      <dgm:prSet presAssocID="{D06FEA44-3ACC-4449-8A97-BF5ACC5289AC}" presName="parTxOnly" presStyleLbl="node1" presStyleIdx="0" presStyleCnt="4">
        <dgm:presLayoutVars>
          <dgm:chMax val="0"/>
          <dgm:chPref val="0"/>
          <dgm:bulletEnabled val="1"/>
        </dgm:presLayoutVars>
      </dgm:prSet>
      <dgm:spPr/>
      <dgm:t>
        <a:bodyPr/>
        <a:lstStyle/>
        <a:p>
          <a:endParaRPr lang="zh-CN" altLang="en-US"/>
        </a:p>
      </dgm:t>
    </dgm:pt>
    <dgm:pt modelId="{423BD3AE-F095-4CAF-9F62-21A47AF7BE8A}" type="pres">
      <dgm:prSet presAssocID="{BA53FFAC-0B29-4EDF-8089-E5138641A1C2}" presName="parTxOnlySpace" presStyleCnt="0"/>
      <dgm:spPr/>
    </dgm:pt>
    <dgm:pt modelId="{42A3C227-A162-4C77-AC35-6E9A69D5CC2C}" type="pres">
      <dgm:prSet presAssocID="{E7C28856-3C28-4E0C-B3A3-B3E5E8952527}" presName="parTxOnly" presStyleLbl="node1" presStyleIdx="1" presStyleCnt="4">
        <dgm:presLayoutVars>
          <dgm:chMax val="0"/>
          <dgm:chPref val="0"/>
          <dgm:bulletEnabled val="1"/>
        </dgm:presLayoutVars>
      </dgm:prSet>
      <dgm:spPr/>
      <dgm:t>
        <a:bodyPr/>
        <a:lstStyle/>
        <a:p>
          <a:endParaRPr lang="zh-CN" altLang="en-US"/>
        </a:p>
      </dgm:t>
    </dgm:pt>
    <dgm:pt modelId="{5817A8AE-8D13-43CC-A8E6-5B8800579033}" type="pres">
      <dgm:prSet presAssocID="{C03695C4-1539-4533-9F4A-B84ABF818709}" presName="parTxOnlySpace" presStyleCnt="0"/>
      <dgm:spPr/>
    </dgm:pt>
    <dgm:pt modelId="{D1F61579-9582-49D6-A6CC-5656E0BCBE24}" type="pres">
      <dgm:prSet presAssocID="{6836BD5B-1230-42AA-A3AD-FEFBFD88ED57}" presName="parTxOnly" presStyleLbl="node1" presStyleIdx="2" presStyleCnt="4">
        <dgm:presLayoutVars>
          <dgm:chMax val="0"/>
          <dgm:chPref val="0"/>
          <dgm:bulletEnabled val="1"/>
        </dgm:presLayoutVars>
      </dgm:prSet>
      <dgm:spPr/>
      <dgm:t>
        <a:bodyPr/>
        <a:lstStyle/>
        <a:p>
          <a:endParaRPr lang="zh-CN" altLang="en-US"/>
        </a:p>
      </dgm:t>
    </dgm:pt>
    <dgm:pt modelId="{04ABB6C2-AC35-417A-9C14-D48F3712B2C8}" type="pres">
      <dgm:prSet presAssocID="{5F53548C-BDC2-4A07-A10F-4ED2AF7B61A3}" presName="parTxOnlySpace" presStyleCnt="0"/>
      <dgm:spPr/>
    </dgm:pt>
    <dgm:pt modelId="{55789AEA-243C-459E-9269-D259FFBE790A}" type="pres">
      <dgm:prSet presAssocID="{49CD31F8-EE98-42F1-AB59-F426FC4FA23B}" presName="parTxOnly" presStyleLbl="node1" presStyleIdx="3" presStyleCnt="4">
        <dgm:presLayoutVars>
          <dgm:chMax val="0"/>
          <dgm:chPref val="0"/>
          <dgm:bulletEnabled val="1"/>
        </dgm:presLayoutVars>
      </dgm:prSet>
      <dgm:spPr/>
      <dgm:t>
        <a:bodyPr/>
        <a:lstStyle/>
        <a:p>
          <a:endParaRPr lang="zh-CN" altLang="en-US"/>
        </a:p>
      </dgm:t>
    </dgm:pt>
  </dgm:ptLst>
  <dgm:cxnLst>
    <dgm:cxn modelId="{6317B5A1-F1DE-422E-BDC4-5074AD2B9AC7}" srcId="{B53932A2-18D5-44D9-990D-B8227ACC10B4}" destId="{D06FEA44-3ACC-4449-8A97-BF5ACC5289AC}" srcOrd="0" destOrd="0" parTransId="{3F40EC97-6251-4BAF-B95D-EFA46F9CFF44}" sibTransId="{BA53FFAC-0B29-4EDF-8089-E5138641A1C2}"/>
    <dgm:cxn modelId="{A185E40B-7AC1-4BB5-97BC-F389110CED2E}" type="presOf" srcId="{E7C28856-3C28-4E0C-B3A3-B3E5E8952527}" destId="{42A3C227-A162-4C77-AC35-6E9A69D5CC2C}" srcOrd="0" destOrd="0" presId="urn:microsoft.com/office/officeart/2005/8/layout/chevron1"/>
    <dgm:cxn modelId="{601562F0-5C23-49BF-AA1C-BF25781957B1}" srcId="{B53932A2-18D5-44D9-990D-B8227ACC10B4}" destId="{6836BD5B-1230-42AA-A3AD-FEFBFD88ED57}" srcOrd="2" destOrd="0" parTransId="{1726DEF8-617C-4477-A753-FC63746B2FDB}" sibTransId="{5F53548C-BDC2-4A07-A10F-4ED2AF7B61A3}"/>
    <dgm:cxn modelId="{9857EE1D-1684-4F1E-B47F-CD9E025EFA72}" type="presOf" srcId="{6836BD5B-1230-42AA-A3AD-FEFBFD88ED57}" destId="{D1F61579-9582-49D6-A6CC-5656E0BCBE24}" srcOrd="0" destOrd="0" presId="urn:microsoft.com/office/officeart/2005/8/layout/chevron1"/>
    <dgm:cxn modelId="{28C5C2CB-DDBA-4C1A-9150-26F672BAB38C}" type="presOf" srcId="{B53932A2-18D5-44D9-990D-B8227ACC10B4}" destId="{986878C9-2CF2-4940-BBAE-0CEE850EC277}" srcOrd="0" destOrd="0" presId="urn:microsoft.com/office/officeart/2005/8/layout/chevron1"/>
    <dgm:cxn modelId="{374D1D88-E867-4BBF-A1CC-EC97DA9D6FB9}" type="presOf" srcId="{49CD31F8-EE98-42F1-AB59-F426FC4FA23B}" destId="{55789AEA-243C-459E-9269-D259FFBE790A}" srcOrd="0" destOrd="0" presId="urn:microsoft.com/office/officeart/2005/8/layout/chevron1"/>
    <dgm:cxn modelId="{B76DCD08-1166-4604-99D3-DDFDE1BA3ED4}" srcId="{B53932A2-18D5-44D9-990D-B8227ACC10B4}" destId="{49CD31F8-EE98-42F1-AB59-F426FC4FA23B}" srcOrd="3" destOrd="0" parTransId="{168B21A5-2524-4DD8-9EEC-88C369ADACE6}" sibTransId="{0FB2B23A-74AD-41A1-AA07-46D2C082F9B3}"/>
    <dgm:cxn modelId="{E7A2B506-2C0E-40A0-8898-C4B8839DDB21}" srcId="{B53932A2-18D5-44D9-990D-B8227ACC10B4}" destId="{E7C28856-3C28-4E0C-B3A3-B3E5E8952527}" srcOrd="1" destOrd="0" parTransId="{47102F97-C3A1-438D-A743-1BA3D1DD744D}" sibTransId="{C03695C4-1539-4533-9F4A-B84ABF818709}"/>
    <dgm:cxn modelId="{94D769E8-1B2C-484B-80A8-FD8EA3286067}" type="presOf" srcId="{D06FEA44-3ACC-4449-8A97-BF5ACC5289AC}" destId="{C5489FE7-33D9-4125-B5C8-B65911FE99BE}" srcOrd="0" destOrd="0" presId="urn:microsoft.com/office/officeart/2005/8/layout/chevron1"/>
    <dgm:cxn modelId="{C3214DF2-8C04-4E66-A906-2C53B9E0EAB4}" type="presParOf" srcId="{986878C9-2CF2-4940-BBAE-0CEE850EC277}" destId="{C5489FE7-33D9-4125-B5C8-B65911FE99BE}" srcOrd="0" destOrd="0" presId="urn:microsoft.com/office/officeart/2005/8/layout/chevron1"/>
    <dgm:cxn modelId="{14DF3137-4829-46D9-B84D-233A0C01AB1A}" type="presParOf" srcId="{986878C9-2CF2-4940-BBAE-0CEE850EC277}" destId="{423BD3AE-F095-4CAF-9F62-21A47AF7BE8A}" srcOrd="1" destOrd="0" presId="urn:microsoft.com/office/officeart/2005/8/layout/chevron1"/>
    <dgm:cxn modelId="{35194D3F-B8D7-45DA-88B3-97FB62CB7ADE}" type="presParOf" srcId="{986878C9-2CF2-4940-BBAE-0CEE850EC277}" destId="{42A3C227-A162-4C77-AC35-6E9A69D5CC2C}" srcOrd="2" destOrd="0" presId="urn:microsoft.com/office/officeart/2005/8/layout/chevron1"/>
    <dgm:cxn modelId="{7411EB6D-1BC8-4946-8F15-66751B195FD1}" type="presParOf" srcId="{986878C9-2CF2-4940-BBAE-0CEE850EC277}" destId="{5817A8AE-8D13-43CC-A8E6-5B8800579033}" srcOrd="3" destOrd="0" presId="urn:microsoft.com/office/officeart/2005/8/layout/chevron1"/>
    <dgm:cxn modelId="{4E0B1A1A-ADDD-4ACB-ABC0-11C440A20878}" type="presParOf" srcId="{986878C9-2CF2-4940-BBAE-0CEE850EC277}" destId="{D1F61579-9582-49D6-A6CC-5656E0BCBE24}" srcOrd="4" destOrd="0" presId="urn:microsoft.com/office/officeart/2005/8/layout/chevron1"/>
    <dgm:cxn modelId="{D5B802E2-0152-449D-8E43-D55231789F05}" type="presParOf" srcId="{986878C9-2CF2-4940-BBAE-0CEE850EC277}" destId="{04ABB6C2-AC35-417A-9C14-D48F3712B2C8}" srcOrd="5" destOrd="0" presId="urn:microsoft.com/office/officeart/2005/8/layout/chevron1"/>
    <dgm:cxn modelId="{CF0E36A7-7682-4A5A-9CB4-E1760AC43574}" type="presParOf" srcId="{986878C9-2CF2-4940-BBAE-0CEE850EC277}" destId="{55789AEA-243C-459E-9269-D259FFBE790A}"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FCDF128-75BA-446B-A1C9-9569EDFB8371}" type="doc">
      <dgm:prSet loTypeId="urn:microsoft.com/office/officeart/2005/8/layout/venn2" loCatId="relationship" qsTypeId="urn:microsoft.com/office/officeart/2005/8/quickstyle/3d1" qsCatId="3D" csTypeId="urn:microsoft.com/office/officeart/2005/8/colors/colorful1#5" csCatId="colorful" phldr="1"/>
      <dgm:spPr/>
      <dgm:t>
        <a:bodyPr/>
        <a:lstStyle/>
        <a:p>
          <a:endParaRPr lang="zh-CN" altLang="en-US"/>
        </a:p>
      </dgm:t>
    </dgm:pt>
    <dgm:pt modelId="{E859EB3E-351E-421D-B299-8F57549304F2}">
      <dgm:prSet phldrT="[文本]"/>
      <dgm:spPr>
        <a:solidFill>
          <a:srgbClr val="0070C0"/>
        </a:solidFill>
      </dgm:spPr>
      <dgm:t>
        <a:bodyPr/>
        <a:lstStyle/>
        <a:p>
          <a:r>
            <a:rPr lang="zh-CN" altLang="en-US" b="1" dirty="0" smtClean="0"/>
            <a:t>广阔视野</a:t>
          </a:r>
          <a:endParaRPr lang="zh-CN" altLang="en-US" b="1" dirty="0"/>
        </a:p>
      </dgm:t>
    </dgm:pt>
    <dgm:pt modelId="{06FFA69B-987F-42E6-8CB1-703C3DF66E31}" type="parTrans" cxnId="{2A619BC8-2752-4D33-8CAA-E4D7480E140A}">
      <dgm:prSet/>
      <dgm:spPr/>
      <dgm:t>
        <a:bodyPr/>
        <a:lstStyle/>
        <a:p>
          <a:endParaRPr lang="zh-CN" altLang="en-US"/>
        </a:p>
      </dgm:t>
    </dgm:pt>
    <dgm:pt modelId="{F5CAA85D-F851-4E27-9745-11AD3482B803}" type="sibTrans" cxnId="{2A619BC8-2752-4D33-8CAA-E4D7480E140A}">
      <dgm:prSet/>
      <dgm:spPr/>
      <dgm:t>
        <a:bodyPr/>
        <a:lstStyle/>
        <a:p>
          <a:endParaRPr lang="zh-CN" altLang="en-US"/>
        </a:p>
      </dgm:t>
    </dgm:pt>
    <dgm:pt modelId="{A24589D9-D748-4CB2-9A25-7CD5BF1AF1A7}">
      <dgm:prSet phldrT="[文本]"/>
      <dgm:spPr>
        <a:solidFill>
          <a:srgbClr val="00B050"/>
        </a:solidFill>
      </dgm:spPr>
      <dgm:t>
        <a:bodyPr/>
        <a:lstStyle/>
        <a:p>
          <a:r>
            <a:rPr lang="zh-CN" altLang="en-US" b="1" dirty="0" smtClean="0"/>
            <a:t>专业知识</a:t>
          </a:r>
          <a:endParaRPr lang="zh-CN" altLang="en-US" b="1" dirty="0"/>
        </a:p>
      </dgm:t>
    </dgm:pt>
    <dgm:pt modelId="{64FFD2BE-CD60-4E28-80B5-65098622321D}" type="parTrans" cxnId="{BB43683A-5F19-426A-82D1-7BCB2332F0A1}">
      <dgm:prSet/>
      <dgm:spPr/>
      <dgm:t>
        <a:bodyPr/>
        <a:lstStyle/>
        <a:p>
          <a:endParaRPr lang="zh-CN" altLang="en-US"/>
        </a:p>
      </dgm:t>
    </dgm:pt>
    <dgm:pt modelId="{5C955FB8-3D59-4BF8-B7D0-559D30C890DB}" type="sibTrans" cxnId="{BB43683A-5F19-426A-82D1-7BCB2332F0A1}">
      <dgm:prSet/>
      <dgm:spPr/>
      <dgm:t>
        <a:bodyPr/>
        <a:lstStyle/>
        <a:p>
          <a:endParaRPr lang="zh-CN" altLang="en-US"/>
        </a:p>
      </dgm:t>
    </dgm:pt>
    <dgm:pt modelId="{84981BF7-CDFF-4A97-86F6-8588BF6752B8}">
      <dgm:prSet phldrT="[文本]"/>
      <dgm:spPr>
        <a:solidFill>
          <a:srgbClr val="FFC000"/>
        </a:solidFill>
      </dgm:spPr>
      <dgm:t>
        <a:bodyPr/>
        <a:lstStyle/>
        <a:p>
          <a:r>
            <a:rPr lang="zh-CN" altLang="en-US" b="1" dirty="0" smtClean="0"/>
            <a:t>职业精神</a:t>
          </a:r>
          <a:endParaRPr lang="zh-CN" altLang="en-US" b="1" dirty="0"/>
        </a:p>
      </dgm:t>
    </dgm:pt>
    <dgm:pt modelId="{559A6B32-8243-4907-9803-2D15AD884FDA}" type="parTrans" cxnId="{96618719-2B90-492D-A07F-E469EADA1726}">
      <dgm:prSet/>
      <dgm:spPr/>
      <dgm:t>
        <a:bodyPr/>
        <a:lstStyle/>
        <a:p>
          <a:endParaRPr lang="zh-CN" altLang="en-US"/>
        </a:p>
      </dgm:t>
    </dgm:pt>
    <dgm:pt modelId="{E7810FD2-BF3F-4F43-94FD-1390B50D957D}" type="sibTrans" cxnId="{96618719-2B90-492D-A07F-E469EADA1726}">
      <dgm:prSet/>
      <dgm:spPr/>
      <dgm:t>
        <a:bodyPr/>
        <a:lstStyle/>
        <a:p>
          <a:endParaRPr lang="zh-CN" altLang="en-US"/>
        </a:p>
      </dgm:t>
    </dgm:pt>
    <dgm:pt modelId="{BA454E58-8CBC-4933-8E3B-B9C7AD711915}">
      <dgm:prSet phldrT="[文本]"/>
      <dgm:spPr>
        <a:solidFill>
          <a:srgbClr val="FF0000"/>
        </a:solidFill>
      </dgm:spPr>
      <dgm:t>
        <a:bodyPr/>
        <a:lstStyle/>
        <a:p>
          <a:r>
            <a:rPr lang="zh-CN" altLang="en-US" b="1" dirty="0" smtClean="0"/>
            <a:t>学习</a:t>
          </a:r>
          <a:endParaRPr lang="en-US" altLang="zh-CN" b="1" dirty="0" smtClean="0"/>
        </a:p>
        <a:p>
          <a:r>
            <a:rPr lang="zh-CN" altLang="en-US" b="1" dirty="0" smtClean="0"/>
            <a:t>能力</a:t>
          </a:r>
          <a:endParaRPr lang="en-US" altLang="zh-CN" b="1" dirty="0" smtClean="0"/>
        </a:p>
      </dgm:t>
    </dgm:pt>
    <dgm:pt modelId="{742A9AD2-D26B-40AA-8EE0-594AEFBF9FEF}" type="parTrans" cxnId="{15021B1B-3697-4939-89D1-E1D81FCEE48C}">
      <dgm:prSet/>
      <dgm:spPr/>
      <dgm:t>
        <a:bodyPr/>
        <a:lstStyle/>
        <a:p>
          <a:endParaRPr lang="zh-CN" altLang="en-US"/>
        </a:p>
      </dgm:t>
    </dgm:pt>
    <dgm:pt modelId="{FA865B50-AFC5-4F94-8ECB-4EDA7D113D1B}" type="sibTrans" cxnId="{15021B1B-3697-4939-89D1-E1D81FCEE48C}">
      <dgm:prSet/>
      <dgm:spPr/>
      <dgm:t>
        <a:bodyPr/>
        <a:lstStyle/>
        <a:p>
          <a:endParaRPr lang="zh-CN" altLang="en-US"/>
        </a:p>
      </dgm:t>
    </dgm:pt>
    <dgm:pt modelId="{3E5A7F74-FACD-41D7-B4DA-414F8B7DC8F2}" type="pres">
      <dgm:prSet presAssocID="{3FCDF128-75BA-446B-A1C9-9569EDFB8371}" presName="Name0" presStyleCnt="0">
        <dgm:presLayoutVars>
          <dgm:chMax val="7"/>
          <dgm:resizeHandles val="exact"/>
        </dgm:presLayoutVars>
      </dgm:prSet>
      <dgm:spPr/>
      <dgm:t>
        <a:bodyPr/>
        <a:lstStyle/>
        <a:p>
          <a:endParaRPr lang="zh-CN" altLang="en-US"/>
        </a:p>
      </dgm:t>
    </dgm:pt>
    <dgm:pt modelId="{911B34E7-49A2-4843-B4BD-018BEA21EC94}" type="pres">
      <dgm:prSet presAssocID="{3FCDF128-75BA-446B-A1C9-9569EDFB8371}" presName="comp1" presStyleCnt="0"/>
      <dgm:spPr/>
      <dgm:t>
        <a:bodyPr/>
        <a:lstStyle/>
        <a:p>
          <a:endParaRPr lang="zh-CN" altLang="en-US"/>
        </a:p>
      </dgm:t>
    </dgm:pt>
    <dgm:pt modelId="{01627F74-1BD7-4FBB-B95B-30032EF715F9}" type="pres">
      <dgm:prSet presAssocID="{3FCDF128-75BA-446B-A1C9-9569EDFB8371}" presName="circle1" presStyleLbl="node1" presStyleIdx="0" presStyleCnt="4" custLinFactNeighborX="785" custLinFactNeighborY="-1149"/>
      <dgm:spPr/>
      <dgm:t>
        <a:bodyPr/>
        <a:lstStyle/>
        <a:p>
          <a:endParaRPr lang="zh-CN" altLang="en-US"/>
        </a:p>
      </dgm:t>
    </dgm:pt>
    <dgm:pt modelId="{0E9B6D7E-B57C-42BD-95C2-B87C31A62466}" type="pres">
      <dgm:prSet presAssocID="{3FCDF128-75BA-446B-A1C9-9569EDFB8371}" presName="c1text" presStyleLbl="node1" presStyleIdx="0" presStyleCnt="4">
        <dgm:presLayoutVars>
          <dgm:bulletEnabled val="1"/>
        </dgm:presLayoutVars>
      </dgm:prSet>
      <dgm:spPr/>
      <dgm:t>
        <a:bodyPr/>
        <a:lstStyle/>
        <a:p>
          <a:endParaRPr lang="zh-CN" altLang="en-US"/>
        </a:p>
      </dgm:t>
    </dgm:pt>
    <dgm:pt modelId="{C0362DB9-892E-45CC-A595-BCDD011C91F6}" type="pres">
      <dgm:prSet presAssocID="{3FCDF128-75BA-446B-A1C9-9569EDFB8371}" presName="comp2" presStyleCnt="0"/>
      <dgm:spPr/>
      <dgm:t>
        <a:bodyPr/>
        <a:lstStyle/>
        <a:p>
          <a:endParaRPr lang="zh-CN" altLang="en-US"/>
        </a:p>
      </dgm:t>
    </dgm:pt>
    <dgm:pt modelId="{72481DF4-4816-4F43-8AE7-D529C5D992AE}" type="pres">
      <dgm:prSet presAssocID="{3FCDF128-75BA-446B-A1C9-9569EDFB8371}" presName="circle2" presStyleLbl="node1" presStyleIdx="1" presStyleCnt="4"/>
      <dgm:spPr/>
      <dgm:t>
        <a:bodyPr/>
        <a:lstStyle/>
        <a:p>
          <a:endParaRPr lang="zh-CN" altLang="en-US"/>
        </a:p>
      </dgm:t>
    </dgm:pt>
    <dgm:pt modelId="{AF828388-CDB2-4AAD-BEBF-5EAC19CD6CA2}" type="pres">
      <dgm:prSet presAssocID="{3FCDF128-75BA-446B-A1C9-9569EDFB8371}" presName="c2text" presStyleLbl="node1" presStyleIdx="1" presStyleCnt="4">
        <dgm:presLayoutVars>
          <dgm:bulletEnabled val="1"/>
        </dgm:presLayoutVars>
      </dgm:prSet>
      <dgm:spPr/>
      <dgm:t>
        <a:bodyPr/>
        <a:lstStyle/>
        <a:p>
          <a:endParaRPr lang="zh-CN" altLang="en-US"/>
        </a:p>
      </dgm:t>
    </dgm:pt>
    <dgm:pt modelId="{11FFE145-6843-4682-83DA-A0CD002287A3}" type="pres">
      <dgm:prSet presAssocID="{3FCDF128-75BA-446B-A1C9-9569EDFB8371}" presName="comp3" presStyleCnt="0"/>
      <dgm:spPr/>
      <dgm:t>
        <a:bodyPr/>
        <a:lstStyle/>
        <a:p>
          <a:endParaRPr lang="zh-CN" altLang="en-US"/>
        </a:p>
      </dgm:t>
    </dgm:pt>
    <dgm:pt modelId="{CAA3131C-4AE3-43FE-856C-911FE80CFFEE}" type="pres">
      <dgm:prSet presAssocID="{3FCDF128-75BA-446B-A1C9-9569EDFB8371}" presName="circle3" presStyleLbl="node1" presStyleIdx="2" presStyleCnt="4"/>
      <dgm:spPr/>
      <dgm:t>
        <a:bodyPr/>
        <a:lstStyle/>
        <a:p>
          <a:endParaRPr lang="zh-CN" altLang="en-US"/>
        </a:p>
      </dgm:t>
    </dgm:pt>
    <dgm:pt modelId="{9505F1A4-5DCC-46D5-9ADD-21F052343694}" type="pres">
      <dgm:prSet presAssocID="{3FCDF128-75BA-446B-A1C9-9569EDFB8371}" presName="c3text" presStyleLbl="node1" presStyleIdx="2" presStyleCnt="4">
        <dgm:presLayoutVars>
          <dgm:bulletEnabled val="1"/>
        </dgm:presLayoutVars>
      </dgm:prSet>
      <dgm:spPr/>
      <dgm:t>
        <a:bodyPr/>
        <a:lstStyle/>
        <a:p>
          <a:endParaRPr lang="zh-CN" altLang="en-US"/>
        </a:p>
      </dgm:t>
    </dgm:pt>
    <dgm:pt modelId="{ED23744D-3438-488E-AC32-287581753717}" type="pres">
      <dgm:prSet presAssocID="{3FCDF128-75BA-446B-A1C9-9569EDFB8371}" presName="comp4" presStyleCnt="0"/>
      <dgm:spPr/>
      <dgm:t>
        <a:bodyPr/>
        <a:lstStyle/>
        <a:p>
          <a:endParaRPr lang="zh-CN" altLang="en-US"/>
        </a:p>
      </dgm:t>
    </dgm:pt>
    <dgm:pt modelId="{9A3293E9-2946-4653-AECA-A5FAFFEB0DFA}" type="pres">
      <dgm:prSet presAssocID="{3FCDF128-75BA-446B-A1C9-9569EDFB8371}" presName="circle4" presStyleLbl="node1" presStyleIdx="3" presStyleCnt="4"/>
      <dgm:spPr/>
      <dgm:t>
        <a:bodyPr/>
        <a:lstStyle/>
        <a:p>
          <a:endParaRPr lang="zh-CN" altLang="en-US"/>
        </a:p>
      </dgm:t>
    </dgm:pt>
    <dgm:pt modelId="{B795F22A-E531-4C7B-B800-07E6D85BFCD8}" type="pres">
      <dgm:prSet presAssocID="{3FCDF128-75BA-446B-A1C9-9569EDFB8371}" presName="c4text" presStyleLbl="node1" presStyleIdx="3" presStyleCnt="4">
        <dgm:presLayoutVars>
          <dgm:bulletEnabled val="1"/>
        </dgm:presLayoutVars>
      </dgm:prSet>
      <dgm:spPr/>
      <dgm:t>
        <a:bodyPr/>
        <a:lstStyle/>
        <a:p>
          <a:endParaRPr lang="zh-CN" altLang="en-US"/>
        </a:p>
      </dgm:t>
    </dgm:pt>
  </dgm:ptLst>
  <dgm:cxnLst>
    <dgm:cxn modelId="{CFB3D54E-0848-4E4F-8EA0-E3E05C5D7EFA}" type="presOf" srcId="{84981BF7-CDFF-4A97-86F6-8588BF6752B8}" destId="{9505F1A4-5DCC-46D5-9ADD-21F052343694}" srcOrd="1" destOrd="0" presId="urn:microsoft.com/office/officeart/2005/8/layout/venn2"/>
    <dgm:cxn modelId="{7D76FD34-790B-4F44-A86A-CEDB786CBC96}" type="presOf" srcId="{E859EB3E-351E-421D-B299-8F57549304F2}" destId="{0E9B6D7E-B57C-42BD-95C2-B87C31A62466}" srcOrd="1" destOrd="0" presId="urn:microsoft.com/office/officeart/2005/8/layout/venn2"/>
    <dgm:cxn modelId="{7538597B-0074-402C-A0C8-A44FDBA9F105}" type="presOf" srcId="{BA454E58-8CBC-4933-8E3B-B9C7AD711915}" destId="{9A3293E9-2946-4653-AECA-A5FAFFEB0DFA}" srcOrd="0" destOrd="0" presId="urn:microsoft.com/office/officeart/2005/8/layout/venn2"/>
    <dgm:cxn modelId="{A2C2D9C2-B64D-46DA-9D04-6E4E9DB24A8B}" type="presOf" srcId="{BA454E58-8CBC-4933-8E3B-B9C7AD711915}" destId="{B795F22A-E531-4C7B-B800-07E6D85BFCD8}" srcOrd="1" destOrd="0" presId="urn:microsoft.com/office/officeart/2005/8/layout/venn2"/>
    <dgm:cxn modelId="{CD6C3C0A-CC83-412B-91DB-093C6C0927E8}" type="presOf" srcId="{A24589D9-D748-4CB2-9A25-7CD5BF1AF1A7}" destId="{AF828388-CDB2-4AAD-BEBF-5EAC19CD6CA2}" srcOrd="1" destOrd="0" presId="urn:microsoft.com/office/officeart/2005/8/layout/venn2"/>
    <dgm:cxn modelId="{96618719-2B90-492D-A07F-E469EADA1726}" srcId="{3FCDF128-75BA-446B-A1C9-9569EDFB8371}" destId="{84981BF7-CDFF-4A97-86F6-8588BF6752B8}" srcOrd="2" destOrd="0" parTransId="{559A6B32-8243-4907-9803-2D15AD884FDA}" sibTransId="{E7810FD2-BF3F-4F43-94FD-1390B50D957D}"/>
    <dgm:cxn modelId="{87891042-A3F3-4A46-9EBA-0DE652EB5DB7}" type="presOf" srcId="{3FCDF128-75BA-446B-A1C9-9569EDFB8371}" destId="{3E5A7F74-FACD-41D7-B4DA-414F8B7DC8F2}" srcOrd="0" destOrd="0" presId="urn:microsoft.com/office/officeart/2005/8/layout/venn2"/>
    <dgm:cxn modelId="{D332C086-C4D9-4D89-A552-76114002DA11}" type="presOf" srcId="{84981BF7-CDFF-4A97-86F6-8588BF6752B8}" destId="{CAA3131C-4AE3-43FE-856C-911FE80CFFEE}" srcOrd="0" destOrd="0" presId="urn:microsoft.com/office/officeart/2005/8/layout/venn2"/>
    <dgm:cxn modelId="{15021B1B-3697-4939-89D1-E1D81FCEE48C}" srcId="{3FCDF128-75BA-446B-A1C9-9569EDFB8371}" destId="{BA454E58-8CBC-4933-8E3B-B9C7AD711915}" srcOrd="3" destOrd="0" parTransId="{742A9AD2-D26B-40AA-8EE0-594AEFBF9FEF}" sibTransId="{FA865B50-AFC5-4F94-8ECB-4EDA7D113D1B}"/>
    <dgm:cxn modelId="{2A619BC8-2752-4D33-8CAA-E4D7480E140A}" srcId="{3FCDF128-75BA-446B-A1C9-9569EDFB8371}" destId="{E859EB3E-351E-421D-B299-8F57549304F2}" srcOrd="0" destOrd="0" parTransId="{06FFA69B-987F-42E6-8CB1-703C3DF66E31}" sibTransId="{F5CAA85D-F851-4E27-9745-11AD3482B803}"/>
    <dgm:cxn modelId="{DBCD93E0-9EC0-461F-A2B9-ECDF3AC74DF4}" type="presOf" srcId="{A24589D9-D748-4CB2-9A25-7CD5BF1AF1A7}" destId="{72481DF4-4816-4F43-8AE7-D529C5D992AE}" srcOrd="0" destOrd="0" presId="urn:microsoft.com/office/officeart/2005/8/layout/venn2"/>
    <dgm:cxn modelId="{C50D49F9-2ED8-42E8-BFA2-152E8B74C064}" type="presOf" srcId="{E859EB3E-351E-421D-B299-8F57549304F2}" destId="{01627F74-1BD7-4FBB-B95B-30032EF715F9}" srcOrd="0" destOrd="0" presId="urn:microsoft.com/office/officeart/2005/8/layout/venn2"/>
    <dgm:cxn modelId="{BB43683A-5F19-426A-82D1-7BCB2332F0A1}" srcId="{3FCDF128-75BA-446B-A1C9-9569EDFB8371}" destId="{A24589D9-D748-4CB2-9A25-7CD5BF1AF1A7}" srcOrd="1" destOrd="0" parTransId="{64FFD2BE-CD60-4E28-80B5-65098622321D}" sibTransId="{5C955FB8-3D59-4BF8-B7D0-559D30C890DB}"/>
    <dgm:cxn modelId="{7E46551D-2F04-4E61-B8CD-B7FF27F78BF2}" type="presParOf" srcId="{3E5A7F74-FACD-41D7-B4DA-414F8B7DC8F2}" destId="{911B34E7-49A2-4843-B4BD-018BEA21EC94}" srcOrd="0" destOrd="0" presId="urn:microsoft.com/office/officeart/2005/8/layout/venn2"/>
    <dgm:cxn modelId="{3E8FFF25-7B4F-4814-98DD-4CB1B7C06062}" type="presParOf" srcId="{911B34E7-49A2-4843-B4BD-018BEA21EC94}" destId="{01627F74-1BD7-4FBB-B95B-30032EF715F9}" srcOrd="0" destOrd="0" presId="urn:microsoft.com/office/officeart/2005/8/layout/venn2"/>
    <dgm:cxn modelId="{636BDC80-8D89-4E30-B9FB-725139421EDD}" type="presParOf" srcId="{911B34E7-49A2-4843-B4BD-018BEA21EC94}" destId="{0E9B6D7E-B57C-42BD-95C2-B87C31A62466}" srcOrd="1" destOrd="0" presId="urn:microsoft.com/office/officeart/2005/8/layout/venn2"/>
    <dgm:cxn modelId="{59A0CA2F-76AD-4206-A463-41C23E75F3E3}" type="presParOf" srcId="{3E5A7F74-FACD-41D7-B4DA-414F8B7DC8F2}" destId="{C0362DB9-892E-45CC-A595-BCDD011C91F6}" srcOrd="1" destOrd="0" presId="urn:microsoft.com/office/officeart/2005/8/layout/venn2"/>
    <dgm:cxn modelId="{6EA23E03-3D6E-4C30-B903-BEDC956DB3A6}" type="presParOf" srcId="{C0362DB9-892E-45CC-A595-BCDD011C91F6}" destId="{72481DF4-4816-4F43-8AE7-D529C5D992AE}" srcOrd="0" destOrd="0" presId="urn:microsoft.com/office/officeart/2005/8/layout/venn2"/>
    <dgm:cxn modelId="{84D7E288-99A4-412B-8CB2-B816FCC09C75}" type="presParOf" srcId="{C0362DB9-892E-45CC-A595-BCDD011C91F6}" destId="{AF828388-CDB2-4AAD-BEBF-5EAC19CD6CA2}" srcOrd="1" destOrd="0" presId="urn:microsoft.com/office/officeart/2005/8/layout/venn2"/>
    <dgm:cxn modelId="{352678F2-5980-443A-801B-FEF47B042776}" type="presParOf" srcId="{3E5A7F74-FACD-41D7-B4DA-414F8B7DC8F2}" destId="{11FFE145-6843-4682-83DA-A0CD002287A3}" srcOrd="2" destOrd="0" presId="urn:microsoft.com/office/officeart/2005/8/layout/venn2"/>
    <dgm:cxn modelId="{D8041DED-9545-4839-9AE2-98C44A11BF33}" type="presParOf" srcId="{11FFE145-6843-4682-83DA-A0CD002287A3}" destId="{CAA3131C-4AE3-43FE-856C-911FE80CFFEE}" srcOrd="0" destOrd="0" presId="urn:microsoft.com/office/officeart/2005/8/layout/venn2"/>
    <dgm:cxn modelId="{C3600059-7181-4239-906A-017EF2AA2910}" type="presParOf" srcId="{11FFE145-6843-4682-83DA-A0CD002287A3}" destId="{9505F1A4-5DCC-46D5-9ADD-21F052343694}" srcOrd="1" destOrd="0" presId="urn:microsoft.com/office/officeart/2005/8/layout/venn2"/>
    <dgm:cxn modelId="{8B1C1215-1A9F-4D8B-8007-297247F90200}" type="presParOf" srcId="{3E5A7F74-FACD-41D7-B4DA-414F8B7DC8F2}" destId="{ED23744D-3438-488E-AC32-287581753717}" srcOrd="3" destOrd="0" presId="urn:microsoft.com/office/officeart/2005/8/layout/venn2"/>
    <dgm:cxn modelId="{22F4C7C6-43F6-4D82-BE71-11B40850551D}" type="presParOf" srcId="{ED23744D-3438-488E-AC32-287581753717}" destId="{9A3293E9-2946-4653-AECA-A5FAFFEB0DFA}" srcOrd="0" destOrd="0" presId="urn:microsoft.com/office/officeart/2005/8/layout/venn2"/>
    <dgm:cxn modelId="{2AFB266B-CAA8-486D-8288-0225AF1CB86B}" type="presParOf" srcId="{ED23744D-3438-488E-AC32-287581753717}" destId="{B795F22A-E531-4C7B-B800-07E6D85BFCD8}"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D3D6F98-C284-4C27-974A-BA2C4F154CDC}" type="doc">
      <dgm:prSet loTypeId="urn:microsoft.com/office/officeart/2005/8/layout/radial5" loCatId="cycle" qsTypeId="urn:microsoft.com/office/officeart/2005/8/quickstyle/simple5" qsCatId="simple" csTypeId="urn:microsoft.com/office/officeart/2005/8/colors/colorful1#6" csCatId="colorful" phldr="1"/>
      <dgm:spPr/>
      <dgm:t>
        <a:bodyPr/>
        <a:lstStyle/>
        <a:p>
          <a:endParaRPr lang="zh-CN" altLang="en-US"/>
        </a:p>
      </dgm:t>
    </dgm:pt>
    <dgm:pt modelId="{06609467-2976-48DB-A3C8-82D1F1DC8140}">
      <dgm:prSet phldrT="[文本]"/>
      <dgm:spPr>
        <a:solidFill>
          <a:srgbClr val="C00000"/>
        </a:solidFill>
      </dgm:spPr>
      <dgm:t>
        <a:bodyPr/>
        <a:lstStyle/>
        <a:p>
          <a:r>
            <a:rPr lang="zh-CN" altLang="en-US" dirty="0" smtClean="0"/>
            <a:t>研究</a:t>
          </a:r>
          <a:endParaRPr lang="zh-CN" altLang="en-US" dirty="0"/>
        </a:p>
      </dgm:t>
    </dgm:pt>
    <dgm:pt modelId="{F72BA0A0-193C-42D4-AA99-9778958AA956}" type="parTrans" cxnId="{EFF6E90D-00B6-4335-9E2B-4B311F2E2316}">
      <dgm:prSet/>
      <dgm:spPr/>
      <dgm:t>
        <a:bodyPr/>
        <a:lstStyle/>
        <a:p>
          <a:endParaRPr lang="zh-CN" altLang="en-US"/>
        </a:p>
      </dgm:t>
    </dgm:pt>
    <dgm:pt modelId="{4CE42704-3122-4B5E-9307-5417E772924B}" type="sibTrans" cxnId="{EFF6E90D-00B6-4335-9E2B-4B311F2E2316}">
      <dgm:prSet/>
      <dgm:spPr/>
      <dgm:t>
        <a:bodyPr/>
        <a:lstStyle/>
        <a:p>
          <a:endParaRPr lang="zh-CN" altLang="en-US"/>
        </a:p>
      </dgm:t>
    </dgm:pt>
    <dgm:pt modelId="{BD5F315F-11FB-40E4-A4AC-FA50755B867C}">
      <dgm:prSet phldrT="[文本]"/>
      <dgm:spPr>
        <a:solidFill>
          <a:srgbClr val="0070C0"/>
        </a:solidFill>
      </dgm:spPr>
      <dgm:t>
        <a:bodyPr/>
        <a:lstStyle/>
        <a:p>
          <a:r>
            <a:rPr lang="zh-CN" altLang="en-US" dirty="0" smtClean="0"/>
            <a:t>需要</a:t>
          </a:r>
          <a:endParaRPr lang="zh-CN" altLang="en-US" dirty="0"/>
        </a:p>
      </dgm:t>
    </dgm:pt>
    <dgm:pt modelId="{770C3650-D90E-40D0-B51A-B8E4BE37A763}" type="parTrans" cxnId="{9499C8B1-846D-4671-B2BD-255597F799F6}">
      <dgm:prSet/>
      <dgm:spPr/>
      <dgm:t>
        <a:bodyPr/>
        <a:lstStyle/>
        <a:p>
          <a:endParaRPr lang="zh-CN" altLang="en-US"/>
        </a:p>
      </dgm:t>
    </dgm:pt>
    <dgm:pt modelId="{9798CA3E-49CE-45CA-ADA9-2087EB1A4A6B}" type="sibTrans" cxnId="{9499C8B1-846D-4671-B2BD-255597F799F6}">
      <dgm:prSet/>
      <dgm:spPr/>
      <dgm:t>
        <a:bodyPr/>
        <a:lstStyle/>
        <a:p>
          <a:endParaRPr lang="zh-CN" altLang="en-US"/>
        </a:p>
      </dgm:t>
    </dgm:pt>
    <dgm:pt modelId="{907029DB-4810-4027-A6BA-7BCBD202A60E}">
      <dgm:prSet phldrT="[文本]"/>
      <dgm:spPr>
        <a:solidFill>
          <a:srgbClr val="0070C0"/>
        </a:solidFill>
      </dgm:spPr>
      <dgm:t>
        <a:bodyPr/>
        <a:lstStyle/>
        <a:p>
          <a:r>
            <a:rPr lang="zh-CN" altLang="en-US" dirty="0" smtClean="0"/>
            <a:t>能力</a:t>
          </a:r>
          <a:endParaRPr lang="zh-CN" altLang="en-US" dirty="0"/>
        </a:p>
      </dgm:t>
    </dgm:pt>
    <dgm:pt modelId="{EAE90B02-9EE0-434A-940A-6DB652B2B615}" type="parTrans" cxnId="{8321F00E-51F7-4FA4-A232-8AF9233A0D10}">
      <dgm:prSet/>
      <dgm:spPr/>
      <dgm:t>
        <a:bodyPr/>
        <a:lstStyle/>
        <a:p>
          <a:endParaRPr lang="zh-CN" altLang="en-US"/>
        </a:p>
      </dgm:t>
    </dgm:pt>
    <dgm:pt modelId="{F1BDE87E-2060-499A-82BD-ACFD4E779468}" type="sibTrans" cxnId="{8321F00E-51F7-4FA4-A232-8AF9233A0D10}">
      <dgm:prSet/>
      <dgm:spPr/>
      <dgm:t>
        <a:bodyPr/>
        <a:lstStyle/>
        <a:p>
          <a:endParaRPr lang="zh-CN" altLang="en-US"/>
        </a:p>
      </dgm:t>
    </dgm:pt>
    <dgm:pt modelId="{556FCD02-3524-4362-BA61-F423861C53FC}">
      <dgm:prSet phldrT="[文本]"/>
      <dgm:spPr>
        <a:solidFill>
          <a:srgbClr val="0070C0"/>
        </a:solidFill>
      </dgm:spPr>
      <dgm:t>
        <a:bodyPr/>
        <a:lstStyle/>
        <a:p>
          <a:r>
            <a:rPr lang="zh-CN" altLang="en-US" dirty="0" smtClean="0"/>
            <a:t>习惯</a:t>
          </a:r>
          <a:endParaRPr lang="zh-CN" altLang="en-US" dirty="0"/>
        </a:p>
      </dgm:t>
    </dgm:pt>
    <dgm:pt modelId="{1C2407B1-214F-4B40-AFB4-FF15E4D209C8}" type="parTrans" cxnId="{14FE3FE3-469D-4E53-8F69-1FD04BA33BF4}">
      <dgm:prSet/>
      <dgm:spPr/>
      <dgm:t>
        <a:bodyPr/>
        <a:lstStyle/>
        <a:p>
          <a:endParaRPr lang="zh-CN" altLang="en-US"/>
        </a:p>
      </dgm:t>
    </dgm:pt>
    <dgm:pt modelId="{08FAF547-23CF-4ADF-84D9-7C66F00C109C}" type="sibTrans" cxnId="{14FE3FE3-469D-4E53-8F69-1FD04BA33BF4}">
      <dgm:prSet/>
      <dgm:spPr/>
      <dgm:t>
        <a:bodyPr/>
        <a:lstStyle/>
        <a:p>
          <a:endParaRPr lang="zh-CN" altLang="en-US"/>
        </a:p>
      </dgm:t>
    </dgm:pt>
    <dgm:pt modelId="{BA1B0C87-BC51-4523-8A72-136EDBC1051F}">
      <dgm:prSet phldrT="[文本]"/>
      <dgm:spPr>
        <a:solidFill>
          <a:srgbClr val="0070C0"/>
        </a:solidFill>
      </dgm:spPr>
      <dgm:t>
        <a:bodyPr/>
        <a:lstStyle/>
        <a:p>
          <a:r>
            <a:rPr lang="zh-CN" altLang="en-US" dirty="0" smtClean="0"/>
            <a:t>修炼</a:t>
          </a:r>
          <a:endParaRPr lang="zh-CN" altLang="en-US" dirty="0"/>
        </a:p>
      </dgm:t>
    </dgm:pt>
    <dgm:pt modelId="{D6472E35-CA97-4ACF-86D4-264D3E457CB4}" type="parTrans" cxnId="{5E836903-C59A-4BA4-B12A-93520036E751}">
      <dgm:prSet/>
      <dgm:spPr/>
      <dgm:t>
        <a:bodyPr/>
        <a:lstStyle/>
        <a:p>
          <a:endParaRPr lang="zh-CN" altLang="en-US"/>
        </a:p>
      </dgm:t>
    </dgm:pt>
    <dgm:pt modelId="{E4E911CA-2419-40D0-9F7E-88FE47DCAC19}" type="sibTrans" cxnId="{5E836903-C59A-4BA4-B12A-93520036E751}">
      <dgm:prSet/>
      <dgm:spPr/>
      <dgm:t>
        <a:bodyPr/>
        <a:lstStyle/>
        <a:p>
          <a:endParaRPr lang="zh-CN" altLang="en-US"/>
        </a:p>
      </dgm:t>
    </dgm:pt>
    <dgm:pt modelId="{13B0BC87-B7BD-4407-BF55-15DA7984225C}">
      <dgm:prSet/>
      <dgm:spPr>
        <a:solidFill>
          <a:srgbClr val="0070C0"/>
        </a:solidFill>
      </dgm:spPr>
      <dgm:t>
        <a:bodyPr/>
        <a:lstStyle/>
        <a:p>
          <a:r>
            <a:rPr lang="zh-CN" altLang="en-US" dirty="0" smtClean="0"/>
            <a:t>理想</a:t>
          </a:r>
          <a:endParaRPr lang="zh-CN" altLang="en-US" dirty="0"/>
        </a:p>
      </dgm:t>
    </dgm:pt>
    <dgm:pt modelId="{C25D662F-7C80-4244-8BAD-573127F3E8E0}" type="parTrans" cxnId="{5B021494-1ECF-419A-9DF5-54CB0EBCB19E}">
      <dgm:prSet/>
      <dgm:spPr/>
      <dgm:t>
        <a:bodyPr/>
        <a:lstStyle/>
        <a:p>
          <a:endParaRPr lang="zh-CN" altLang="en-US"/>
        </a:p>
      </dgm:t>
    </dgm:pt>
    <dgm:pt modelId="{52C73AC2-17CF-4406-866D-06F9AAEF4E24}" type="sibTrans" cxnId="{5B021494-1ECF-419A-9DF5-54CB0EBCB19E}">
      <dgm:prSet/>
      <dgm:spPr/>
      <dgm:t>
        <a:bodyPr/>
        <a:lstStyle/>
        <a:p>
          <a:endParaRPr lang="zh-CN" altLang="en-US"/>
        </a:p>
      </dgm:t>
    </dgm:pt>
    <dgm:pt modelId="{2C13358F-AEA7-415F-AA7A-C94EF8E9BF2B}">
      <dgm:prSet/>
      <dgm:spPr>
        <a:solidFill>
          <a:srgbClr val="0070C0"/>
        </a:solidFill>
      </dgm:spPr>
      <dgm:t>
        <a:bodyPr/>
        <a:lstStyle/>
        <a:p>
          <a:r>
            <a:rPr lang="zh-CN" altLang="en-US" dirty="0" smtClean="0"/>
            <a:t>方法</a:t>
          </a:r>
          <a:endParaRPr lang="zh-CN" altLang="en-US" dirty="0"/>
        </a:p>
      </dgm:t>
    </dgm:pt>
    <dgm:pt modelId="{07B0D606-AF0E-44E7-8078-81EBFA769497}" type="parTrans" cxnId="{B22421E3-EFF2-454D-AD96-4B767250571D}">
      <dgm:prSet/>
      <dgm:spPr/>
      <dgm:t>
        <a:bodyPr/>
        <a:lstStyle/>
        <a:p>
          <a:endParaRPr lang="zh-CN" altLang="en-US"/>
        </a:p>
      </dgm:t>
    </dgm:pt>
    <dgm:pt modelId="{F0ED2DA3-3DED-4B4B-9B1B-2059270C44A6}" type="sibTrans" cxnId="{B22421E3-EFF2-454D-AD96-4B767250571D}">
      <dgm:prSet/>
      <dgm:spPr/>
      <dgm:t>
        <a:bodyPr/>
        <a:lstStyle/>
        <a:p>
          <a:endParaRPr lang="zh-CN" altLang="en-US"/>
        </a:p>
      </dgm:t>
    </dgm:pt>
    <dgm:pt modelId="{9FBF05E2-0301-4BD0-A4D6-B7B1C7AE9C6E}" type="pres">
      <dgm:prSet presAssocID="{3D3D6F98-C284-4C27-974A-BA2C4F154CDC}" presName="Name0" presStyleCnt="0">
        <dgm:presLayoutVars>
          <dgm:chMax val="1"/>
          <dgm:dir val="rev"/>
          <dgm:animLvl val="ctr"/>
          <dgm:resizeHandles val="exact"/>
        </dgm:presLayoutVars>
      </dgm:prSet>
      <dgm:spPr/>
      <dgm:t>
        <a:bodyPr/>
        <a:lstStyle/>
        <a:p>
          <a:endParaRPr lang="zh-CN" altLang="en-US"/>
        </a:p>
      </dgm:t>
    </dgm:pt>
    <dgm:pt modelId="{4A0891C0-106C-4545-9287-6CF3C8D0CF4B}" type="pres">
      <dgm:prSet presAssocID="{06609467-2976-48DB-A3C8-82D1F1DC8140}" presName="centerShape" presStyleLbl="node0" presStyleIdx="0" presStyleCnt="1"/>
      <dgm:spPr/>
      <dgm:t>
        <a:bodyPr/>
        <a:lstStyle/>
        <a:p>
          <a:endParaRPr lang="zh-CN" altLang="en-US"/>
        </a:p>
      </dgm:t>
    </dgm:pt>
    <dgm:pt modelId="{D6071FD0-C9D8-409A-8172-68CC1B17DAAB}" type="pres">
      <dgm:prSet presAssocID="{770C3650-D90E-40D0-B51A-B8E4BE37A763}" presName="parTrans" presStyleLbl="sibTrans2D1" presStyleIdx="0" presStyleCnt="6"/>
      <dgm:spPr/>
      <dgm:t>
        <a:bodyPr/>
        <a:lstStyle/>
        <a:p>
          <a:endParaRPr lang="zh-CN" altLang="en-US"/>
        </a:p>
      </dgm:t>
    </dgm:pt>
    <dgm:pt modelId="{349D8B8A-0B64-4038-8372-E909247430D3}" type="pres">
      <dgm:prSet presAssocID="{770C3650-D90E-40D0-B51A-B8E4BE37A763}" presName="connectorText" presStyleLbl="sibTrans2D1" presStyleIdx="0" presStyleCnt="6"/>
      <dgm:spPr/>
      <dgm:t>
        <a:bodyPr/>
        <a:lstStyle/>
        <a:p>
          <a:endParaRPr lang="zh-CN" altLang="en-US"/>
        </a:p>
      </dgm:t>
    </dgm:pt>
    <dgm:pt modelId="{34314B27-C97E-454A-AE52-1354FD44F071}" type="pres">
      <dgm:prSet presAssocID="{BD5F315F-11FB-40E4-A4AC-FA50755B867C}" presName="node" presStyleLbl="node1" presStyleIdx="0" presStyleCnt="6">
        <dgm:presLayoutVars>
          <dgm:bulletEnabled val="1"/>
        </dgm:presLayoutVars>
      </dgm:prSet>
      <dgm:spPr/>
      <dgm:t>
        <a:bodyPr/>
        <a:lstStyle/>
        <a:p>
          <a:endParaRPr lang="zh-CN" altLang="en-US"/>
        </a:p>
      </dgm:t>
    </dgm:pt>
    <dgm:pt modelId="{77836F59-9889-4576-A3D1-8E3020703A6D}" type="pres">
      <dgm:prSet presAssocID="{07B0D606-AF0E-44E7-8078-81EBFA769497}" presName="parTrans" presStyleLbl="sibTrans2D1" presStyleIdx="1" presStyleCnt="6"/>
      <dgm:spPr/>
      <dgm:t>
        <a:bodyPr/>
        <a:lstStyle/>
        <a:p>
          <a:endParaRPr lang="zh-CN" altLang="en-US"/>
        </a:p>
      </dgm:t>
    </dgm:pt>
    <dgm:pt modelId="{05C4B6DC-F9AE-44A7-99E0-730FF16093FF}" type="pres">
      <dgm:prSet presAssocID="{07B0D606-AF0E-44E7-8078-81EBFA769497}" presName="connectorText" presStyleLbl="sibTrans2D1" presStyleIdx="1" presStyleCnt="6"/>
      <dgm:spPr/>
      <dgm:t>
        <a:bodyPr/>
        <a:lstStyle/>
        <a:p>
          <a:endParaRPr lang="zh-CN" altLang="en-US"/>
        </a:p>
      </dgm:t>
    </dgm:pt>
    <dgm:pt modelId="{D0809EF1-B181-454A-B5F4-41927F47A18A}" type="pres">
      <dgm:prSet presAssocID="{2C13358F-AEA7-415F-AA7A-C94EF8E9BF2B}" presName="node" presStyleLbl="node1" presStyleIdx="1" presStyleCnt="6">
        <dgm:presLayoutVars>
          <dgm:bulletEnabled val="1"/>
        </dgm:presLayoutVars>
      </dgm:prSet>
      <dgm:spPr/>
      <dgm:t>
        <a:bodyPr/>
        <a:lstStyle/>
        <a:p>
          <a:endParaRPr lang="zh-CN" altLang="en-US"/>
        </a:p>
      </dgm:t>
    </dgm:pt>
    <dgm:pt modelId="{D7D4CF7E-872B-4A43-A290-FA8C2E559419}" type="pres">
      <dgm:prSet presAssocID="{EAE90B02-9EE0-434A-940A-6DB652B2B615}" presName="parTrans" presStyleLbl="sibTrans2D1" presStyleIdx="2" presStyleCnt="6"/>
      <dgm:spPr/>
      <dgm:t>
        <a:bodyPr/>
        <a:lstStyle/>
        <a:p>
          <a:endParaRPr lang="zh-CN" altLang="en-US"/>
        </a:p>
      </dgm:t>
    </dgm:pt>
    <dgm:pt modelId="{CFEA65E3-6360-4E65-BA78-43E435190FF5}" type="pres">
      <dgm:prSet presAssocID="{EAE90B02-9EE0-434A-940A-6DB652B2B615}" presName="connectorText" presStyleLbl="sibTrans2D1" presStyleIdx="2" presStyleCnt="6"/>
      <dgm:spPr/>
      <dgm:t>
        <a:bodyPr/>
        <a:lstStyle/>
        <a:p>
          <a:endParaRPr lang="zh-CN" altLang="en-US"/>
        </a:p>
      </dgm:t>
    </dgm:pt>
    <dgm:pt modelId="{06256C68-FBF6-47A2-B2B0-3B90D2997584}" type="pres">
      <dgm:prSet presAssocID="{907029DB-4810-4027-A6BA-7BCBD202A60E}" presName="node" presStyleLbl="node1" presStyleIdx="2" presStyleCnt="6">
        <dgm:presLayoutVars>
          <dgm:bulletEnabled val="1"/>
        </dgm:presLayoutVars>
      </dgm:prSet>
      <dgm:spPr/>
      <dgm:t>
        <a:bodyPr/>
        <a:lstStyle/>
        <a:p>
          <a:endParaRPr lang="zh-CN" altLang="en-US"/>
        </a:p>
      </dgm:t>
    </dgm:pt>
    <dgm:pt modelId="{56FB8276-1A8C-45C6-BC60-4D9622AD9180}" type="pres">
      <dgm:prSet presAssocID="{1C2407B1-214F-4B40-AFB4-FF15E4D209C8}" presName="parTrans" presStyleLbl="sibTrans2D1" presStyleIdx="3" presStyleCnt="6"/>
      <dgm:spPr/>
      <dgm:t>
        <a:bodyPr/>
        <a:lstStyle/>
        <a:p>
          <a:endParaRPr lang="zh-CN" altLang="en-US"/>
        </a:p>
      </dgm:t>
    </dgm:pt>
    <dgm:pt modelId="{3AC4ED95-4EB1-4558-85C1-EAC90583F283}" type="pres">
      <dgm:prSet presAssocID="{1C2407B1-214F-4B40-AFB4-FF15E4D209C8}" presName="connectorText" presStyleLbl="sibTrans2D1" presStyleIdx="3" presStyleCnt="6"/>
      <dgm:spPr/>
      <dgm:t>
        <a:bodyPr/>
        <a:lstStyle/>
        <a:p>
          <a:endParaRPr lang="zh-CN" altLang="en-US"/>
        </a:p>
      </dgm:t>
    </dgm:pt>
    <dgm:pt modelId="{EADD24DE-47E8-48B9-9531-8BF4EBDA198A}" type="pres">
      <dgm:prSet presAssocID="{556FCD02-3524-4362-BA61-F423861C53FC}" presName="node" presStyleLbl="node1" presStyleIdx="3" presStyleCnt="6">
        <dgm:presLayoutVars>
          <dgm:bulletEnabled val="1"/>
        </dgm:presLayoutVars>
      </dgm:prSet>
      <dgm:spPr/>
      <dgm:t>
        <a:bodyPr/>
        <a:lstStyle/>
        <a:p>
          <a:endParaRPr lang="zh-CN" altLang="en-US"/>
        </a:p>
      </dgm:t>
    </dgm:pt>
    <dgm:pt modelId="{57493BE0-3088-45EA-9F71-D0FB0944BCBD}" type="pres">
      <dgm:prSet presAssocID="{D6472E35-CA97-4ACF-86D4-264D3E457CB4}" presName="parTrans" presStyleLbl="sibTrans2D1" presStyleIdx="4" presStyleCnt="6"/>
      <dgm:spPr/>
      <dgm:t>
        <a:bodyPr/>
        <a:lstStyle/>
        <a:p>
          <a:endParaRPr lang="zh-CN" altLang="en-US"/>
        </a:p>
      </dgm:t>
    </dgm:pt>
    <dgm:pt modelId="{12270EC9-513E-4912-BE46-4F8A5C1325D0}" type="pres">
      <dgm:prSet presAssocID="{D6472E35-CA97-4ACF-86D4-264D3E457CB4}" presName="connectorText" presStyleLbl="sibTrans2D1" presStyleIdx="4" presStyleCnt="6"/>
      <dgm:spPr/>
      <dgm:t>
        <a:bodyPr/>
        <a:lstStyle/>
        <a:p>
          <a:endParaRPr lang="zh-CN" altLang="en-US"/>
        </a:p>
      </dgm:t>
    </dgm:pt>
    <dgm:pt modelId="{A1D95130-7581-447E-AB25-21BCC67527E9}" type="pres">
      <dgm:prSet presAssocID="{BA1B0C87-BC51-4523-8A72-136EDBC1051F}" presName="node" presStyleLbl="node1" presStyleIdx="4" presStyleCnt="6">
        <dgm:presLayoutVars>
          <dgm:bulletEnabled val="1"/>
        </dgm:presLayoutVars>
      </dgm:prSet>
      <dgm:spPr/>
      <dgm:t>
        <a:bodyPr/>
        <a:lstStyle/>
        <a:p>
          <a:endParaRPr lang="zh-CN" altLang="en-US"/>
        </a:p>
      </dgm:t>
    </dgm:pt>
    <dgm:pt modelId="{56A555B7-47AB-481B-BAED-DACCF7EA0C4D}" type="pres">
      <dgm:prSet presAssocID="{C25D662F-7C80-4244-8BAD-573127F3E8E0}" presName="parTrans" presStyleLbl="sibTrans2D1" presStyleIdx="5" presStyleCnt="6"/>
      <dgm:spPr/>
      <dgm:t>
        <a:bodyPr/>
        <a:lstStyle/>
        <a:p>
          <a:endParaRPr lang="zh-CN" altLang="en-US"/>
        </a:p>
      </dgm:t>
    </dgm:pt>
    <dgm:pt modelId="{51166800-1299-4F92-8B46-DA05DAFFE53B}" type="pres">
      <dgm:prSet presAssocID="{C25D662F-7C80-4244-8BAD-573127F3E8E0}" presName="connectorText" presStyleLbl="sibTrans2D1" presStyleIdx="5" presStyleCnt="6"/>
      <dgm:spPr/>
      <dgm:t>
        <a:bodyPr/>
        <a:lstStyle/>
        <a:p>
          <a:endParaRPr lang="zh-CN" altLang="en-US"/>
        </a:p>
      </dgm:t>
    </dgm:pt>
    <dgm:pt modelId="{22C369F7-C640-4960-81DD-D6DD3AD8BEF3}" type="pres">
      <dgm:prSet presAssocID="{13B0BC87-B7BD-4407-BF55-15DA7984225C}" presName="node" presStyleLbl="node1" presStyleIdx="5" presStyleCnt="6">
        <dgm:presLayoutVars>
          <dgm:bulletEnabled val="1"/>
        </dgm:presLayoutVars>
      </dgm:prSet>
      <dgm:spPr/>
      <dgm:t>
        <a:bodyPr/>
        <a:lstStyle/>
        <a:p>
          <a:endParaRPr lang="zh-CN" altLang="en-US"/>
        </a:p>
      </dgm:t>
    </dgm:pt>
  </dgm:ptLst>
  <dgm:cxnLst>
    <dgm:cxn modelId="{F43513D1-54E3-4933-811E-D3C953C11978}" type="presOf" srcId="{13B0BC87-B7BD-4407-BF55-15DA7984225C}" destId="{22C369F7-C640-4960-81DD-D6DD3AD8BEF3}" srcOrd="0" destOrd="0" presId="urn:microsoft.com/office/officeart/2005/8/layout/radial5"/>
    <dgm:cxn modelId="{DE57C60A-6653-43F0-93A1-21740F2F6048}" type="presOf" srcId="{07B0D606-AF0E-44E7-8078-81EBFA769497}" destId="{05C4B6DC-F9AE-44A7-99E0-730FF16093FF}" srcOrd="1" destOrd="0" presId="urn:microsoft.com/office/officeart/2005/8/layout/radial5"/>
    <dgm:cxn modelId="{B22421E3-EFF2-454D-AD96-4B767250571D}" srcId="{06609467-2976-48DB-A3C8-82D1F1DC8140}" destId="{2C13358F-AEA7-415F-AA7A-C94EF8E9BF2B}" srcOrd="1" destOrd="0" parTransId="{07B0D606-AF0E-44E7-8078-81EBFA769497}" sibTransId="{F0ED2DA3-3DED-4B4B-9B1B-2059270C44A6}"/>
    <dgm:cxn modelId="{24004399-E028-41AC-BB72-D0A8E6B472D7}" type="presOf" srcId="{907029DB-4810-4027-A6BA-7BCBD202A60E}" destId="{06256C68-FBF6-47A2-B2B0-3B90D2997584}" srcOrd="0" destOrd="0" presId="urn:microsoft.com/office/officeart/2005/8/layout/radial5"/>
    <dgm:cxn modelId="{21907206-C416-4A99-B320-C8624BA503F6}" type="presOf" srcId="{07B0D606-AF0E-44E7-8078-81EBFA769497}" destId="{77836F59-9889-4576-A3D1-8E3020703A6D}" srcOrd="0" destOrd="0" presId="urn:microsoft.com/office/officeart/2005/8/layout/radial5"/>
    <dgm:cxn modelId="{66C47DCC-A7D5-4ABA-B83B-6FA3C73E4C0F}" type="presOf" srcId="{EAE90B02-9EE0-434A-940A-6DB652B2B615}" destId="{CFEA65E3-6360-4E65-BA78-43E435190FF5}" srcOrd="1" destOrd="0" presId="urn:microsoft.com/office/officeart/2005/8/layout/radial5"/>
    <dgm:cxn modelId="{7B9A692B-7E21-49CD-B909-7A0D4C2934B1}" type="presOf" srcId="{BA1B0C87-BC51-4523-8A72-136EDBC1051F}" destId="{A1D95130-7581-447E-AB25-21BCC67527E9}" srcOrd="0" destOrd="0" presId="urn:microsoft.com/office/officeart/2005/8/layout/radial5"/>
    <dgm:cxn modelId="{3A32DEF2-4F32-4BE9-BB86-26BA9DD385C1}" type="presOf" srcId="{556FCD02-3524-4362-BA61-F423861C53FC}" destId="{EADD24DE-47E8-48B9-9531-8BF4EBDA198A}" srcOrd="0" destOrd="0" presId="urn:microsoft.com/office/officeart/2005/8/layout/radial5"/>
    <dgm:cxn modelId="{14FE3FE3-469D-4E53-8F69-1FD04BA33BF4}" srcId="{06609467-2976-48DB-A3C8-82D1F1DC8140}" destId="{556FCD02-3524-4362-BA61-F423861C53FC}" srcOrd="3" destOrd="0" parTransId="{1C2407B1-214F-4B40-AFB4-FF15E4D209C8}" sibTransId="{08FAF547-23CF-4ADF-84D9-7C66F00C109C}"/>
    <dgm:cxn modelId="{8D29589E-95E4-4B94-98DE-A6796C536424}" type="presOf" srcId="{D6472E35-CA97-4ACF-86D4-264D3E457CB4}" destId="{12270EC9-513E-4912-BE46-4F8A5C1325D0}" srcOrd="1" destOrd="0" presId="urn:microsoft.com/office/officeart/2005/8/layout/radial5"/>
    <dgm:cxn modelId="{AE524668-A5B2-4D94-8FFA-EBF187710107}" type="presOf" srcId="{06609467-2976-48DB-A3C8-82D1F1DC8140}" destId="{4A0891C0-106C-4545-9287-6CF3C8D0CF4B}" srcOrd="0" destOrd="0" presId="urn:microsoft.com/office/officeart/2005/8/layout/radial5"/>
    <dgm:cxn modelId="{08011860-A683-4548-AC25-8D3D2E4FA685}" type="presOf" srcId="{D6472E35-CA97-4ACF-86D4-264D3E457CB4}" destId="{57493BE0-3088-45EA-9F71-D0FB0944BCBD}" srcOrd="0" destOrd="0" presId="urn:microsoft.com/office/officeart/2005/8/layout/radial5"/>
    <dgm:cxn modelId="{E65EA696-7478-4CAE-BB8E-6D56F9E1DBA4}" type="presOf" srcId="{BD5F315F-11FB-40E4-A4AC-FA50755B867C}" destId="{34314B27-C97E-454A-AE52-1354FD44F071}" srcOrd="0" destOrd="0" presId="urn:microsoft.com/office/officeart/2005/8/layout/radial5"/>
    <dgm:cxn modelId="{7412B79B-8660-4CB8-B975-3DF1DE00E380}" type="presOf" srcId="{1C2407B1-214F-4B40-AFB4-FF15E4D209C8}" destId="{3AC4ED95-4EB1-4558-85C1-EAC90583F283}" srcOrd="1" destOrd="0" presId="urn:microsoft.com/office/officeart/2005/8/layout/radial5"/>
    <dgm:cxn modelId="{9A583353-2BE2-44E4-A578-B9FC9BA242C9}" type="presOf" srcId="{770C3650-D90E-40D0-B51A-B8E4BE37A763}" destId="{349D8B8A-0B64-4038-8372-E909247430D3}" srcOrd="1" destOrd="0" presId="urn:microsoft.com/office/officeart/2005/8/layout/radial5"/>
    <dgm:cxn modelId="{5B021494-1ECF-419A-9DF5-54CB0EBCB19E}" srcId="{06609467-2976-48DB-A3C8-82D1F1DC8140}" destId="{13B0BC87-B7BD-4407-BF55-15DA7984225C}" srcOrd="5" destOrd="0" parTransId="{C25D662F-7C80-4244-8BAD-573127F3E8E0}" sibTransId="{52C73AC2-17CF-4406-866D-06F9AAEF4E24}"/>
    <dgm:cxn modelId="{398AA824-5E75-4DB9-A3A3-AB182112C67A}" type="presOf" srcId="{C25D662F-7C80-4244-8BAD-573127F3E8E0}" destId="{51166800-1299-4F92-8B46-DA05DAFFE53B}" srcOrd="1" destOrd="0" presId="urn:microsoft.com/office/officeart/2005/8/layout/radial5"/>
    <dgm:cxn modelId="{1E846494-1A5B-4292-82FF-5E1F0EE3F3A3}" type="presOf" srcId="{3D3D6F98-C284-4C27-974A-BA2C4F154CDC}" destId="{9FBF05E2-0301-4BD0-A4D6-B7B1C7AE9C6E}" srcOrd="0" destOrd="0" presId="urn:microsoft.com/office/officeart/2005/8/layout/radial5"/>
    <dgm:cxn modelId="{2E6A746B-A8F5-4FC5-8796-748C5D4BE3A0}" type="presOf" srcId="{C25D662F-7C80-4244-8BAD-573127F3E8E0}" destId="{56A555B7-47AB-481B-BAED-DACCF7EA0C4D}" srcOrd="0" destOrd="0" presId="urn:microsoft.com/office/officeart/2005/8/layout/radial5"/>
    <dgm:cxn modelId="{57F021BD-2678-4E53-ADB3-153C55664F9C}" type="presOf" srcId="{2C13358F-AEA7-415F-AA7A-C94EF8E9BF2B}" destId="{D0809EF1-B181-454A-B5F4-41927F47A18A}" srcOrd="0" destOrd="0" presId="urn:microsoft.com/office/officeart/2005/8/layout/radial5"/>
    <dgm:cxn modelId="{4C818FC3-F998-4627-B79B-9C8D749E9146}" type="presOf" srcId="{770C3650-D90E-40D0-B51A-B8E4BE37A763}" destId="{D6071FD0-C9D8-409A-8172-68CC1B17DAAB}" srcOrd="0" destOrd="0" presId="urn:microsoft.com/office/officeart/2005/8/layout/radial5"/>
    <dgm:cxn modelId="{EA51DB78-6E40-442D-95BC-E8CB75688CDF}" type="presOf" srcId="{EAE90B02-9EE0-434A-940A-6DB652B2B615}" destId="{D7D4CF7E-872B-4A43-A290-FA8C2E559419}" srcOrd="0" destOrd="0" presId="urn:microsoft.com/office/officeart/2005/8/layout/radial5"/>
    <dgm:cxn modelId="{EFF6E90D-00B6-4335-9E2B-4B311F2E2316}" srcId="{3D3D6F98-C284-4C27-974A-BA2C4F154CDC}" destId="{06609467-2976-48DB-A3C8-82D1F1DC8140}" srcOrd="0" destOrd="0" parTransId="{F72BA0A0-193C-42D4-AA99-9778958AA956}" sibTransId="{4CE42704-3122-4B5E-9307-5417E772924B}"/>
    <dgm:cxn modelId="{8321F00E-51F7-4FA4-A232-8AF9233A0D10}" srcId="{06609467-2976-48DB-A3C8-82D1F1DC8140}" destId="{907029DB-4810-4027-A6BA-7BCBD202A60E}" srcOrd="2" destOrd="0" parTransId="{EAE90B02-9EE0-434A-940A-6DB652B2B615}" sibTransId="{F1BDE87E-2060-499A-82BD-ACFD4E779468}"/>
    <dgm:cxn modelId="{5E836903-C59A-4BA4-B12A-93520036E751}" srcId="{06609467-2976-48DB-A3C8-82D1F1DC8140}" destId="{BA1B0C87-BC51-4523-8A72-136EDBC1051F}" srcOrd="4" destOrd="0" parTransId="{D6472E35-CA97-4ACF-86D4-264D3E457CB4}" sibTransId="{E4E911CA-2419-40D0-9F7E-88FE47DCAC19}"/>
    <dgm:cxn modelId="{5E0839A5-90B6-42D2-99F0-AB3D5C4B2E81}" type="presOf" srcId="{1C2407B1-214F-4B40-AFB4-FF15E4D209C8}" destId="{56FB8276-1A8C-45C6-BC60-4D9622AD9180}" srcOrd="0" destOrd="0" presId="urn:microsoft.com/office/officeart/2005/8/layout/radial5"/>
    <dgm:cxn modelId="{9499C8B1-846D-4671-B2BD-255597F799F6}" srcId="{06609467-2976-48DB-A3C8-82D1F1DC8140}" destId="{BD5F315F-11FB-40E4-A4AC-FA50755B867C}" srcOrd="0" destOrd="0" parTransId="{770C3650-D90E-40D0-B51A-B8E4BE37A763}" sibTransId="{9798CA3E-49CE-45CA-ADA9-2087EB1A4A6B}"/>
    <dgm:cxn modelId="{2AF91A9B-55C7-465A-9006-901F123BAC62}" type="presParOf" srcId="{9FBF05E2-0301-4BD0-A4D6-B7B1C7AE9C6E}" destId="{4A0891C0-106C-4545-9287-6CF3C8D0CF4B}" srcOrd="0" destOrd="0" presId="urn:microsoft.com/office/officeart/2005/8/layout/radial5"/>
    <dgm:cxn modelId="{2357D16B-BAF9-4FBD-A0D9-E7F7CE0777B3}" type="presParOf" srcId="{9FBF05E2-0301-4BD0-A4D6-B7B1C7AE9C6E}" destId="{D6071FD0-C9D8-409A-8172-68CC1B17DAAB}" srcOrd="1" destOrd="0" presId="urn:microsoft.com/office/officeart/2005/8/layout/radial5"/>
    <dgm:cxn modelId="{5692447E-65A7-4761-8836-6A8B7A09C524}" type="presParOf" srcId="{D6071FD0-C9D8-409A-8172-68CC1B17DAAB}" destId="{349D8B8A-0B64-4038-8372-E909247430D3}" srcOrd="0" destOrd="0" presId="urn:microsoft.com/office/officeart/2005/8/layout/radial5"/>
    <dgm:cxn modelId="{13206B5E-E24A-435D-B746-561733D7DFF9}" type="presParOf" srcId="{9FBF05E2-0301-4BD0-A4D6-B7B1C7AE9C6E}" destId="{34314B27-C97E-454A-AE52-1354FD44F071}" srcOrd="2" destOrd="0" presId="urn:microsoft.com/office/officeart/2005/8/layout/radial5"/>
    <dgm:cxn modelId="{5012A683-F15A-4325-8B19-009EC418EF62}" type="presParOf" srcId="{9FBF05E2-0301-4BD0-A4D6-B7B1C7AE9C6E}" destId="{77836F59-9889-4576-A3D1-8E3020703A6D}" srcOrd="3" destOrd="0" presId="urn:microsoft.com/office/officeart/2005/8/layout/radial5"/>
    <dgm:cxn modelId="{17E86A35-2D29-4260-A58E-B1C79F45276C}" type="presParOf" srcId="{77836F59-9889-4576-A3D1-8E3020703A6D}" destId="{05C4B6DC-F9AE-44A7-99E0-730FF16093FF}" srcOrd="0" destOrd="0" presId="urn:microsoft.com/office/officeart/2005/8/layout/radial5"/>
    <dgm:cxn modelId="{DBAFDF7A-4BCF-4410-92A1-8D253421B1F4}" type="presParOf" srcId="{9FBF05E2-0301-4BD0-A4D6-B7B1C7AE9C6E}" destId="{D0809EF1-B181-454A-B5F4-41927F47A18A}" srcOrd="4" destOrd="0" presId="urn:microsoft.com/office/officeart/2005/8/layout/radial5"/>
    <dgm:cxn modelId="{12E26D72-0518-4395-B139-5A96D509692B}" type="presParOf" srcId="{9FBF05E2-0301-4BD0-A4D6-B7B1C7AE9C6E}" destId="{D7D4CF7E-872B-4A43-A290-FA8C2E559419}" srcOrd="5" destOrd="0" presId="urn:microsoft.com/office/officeart/2005/8/layout/radial5"/>
    <dgm:cxn modelId="{7BA4169C-B1EE-4882-BDD3-51112C4E5F7A}" type="presParOf" srcId="{D7D4CF7E-872B-4A43-A290-FA8C2E559419}" destId="{CFEA65E3-6360-4E65-BA78-43E435190FF5}" srcOrd="0" destOrd="0" presId="urn:microsoft.com/office/officeart/2005/8/layout/radial5"/>
    <dgm:cxn modelId="{05783F6B-C2AB-4B23-838E-4793A6FC3E5F}" type="presParOf" srcId="{9FBF05E2-0301-4BD0-A4D6-B7B1C7AE9C6E}" destId="{06256C68-FBF6-47A2-B2B0-3B90D2997584}" srcOrd="6" destOrd="0" presId="urn:microsoft.com/office/officeart/2005/8/layout/radial5"/>
    <dgm:cxn modelId="{5CAD2C61-8804-4BC7-88BC-84A7508777F2}" type="presParOf" srcId="{9FBF05E2-0301-4BD0-A4D6-B7B1C7AE9C6E}" destId="{56FB8276-1A8C-45C6-BC60-4D9622AD9180}" srcOrd="7" destOrd="0" presId="urn:microsoft.com/office/officeart/2005/8/layout/radial5"/>
    <dgm:cxn modelId="{4BA3B31F-988C-4323-96FF-9CD215204EBA}" type="presParOf" srcId="{56FB8276-1A8C-45C6-BC60-4D9622AD9180}" destId="{3AC4ED95-4EB1-4558-85C1-EAC90583F283}" srcOrd="0" destOrd="0" presId="urn:microsoft.com/office/officeart/2005/8/layout/radial5"/>
    <dgm:cxn modelId="{330F4539-8835-4624-B0FB-DCA0F8F1C353}" type="presParOf" srcId="{9FBF05E2-0301-4BD0-A4D6-B7B1C7AE9C6E}" destId="{EADD24DE-47E8-48B9-9531-8BF4EBDA198A}" srcOrd="8" destOrd="0" presId="urn:microsoft.com/office/officeart/2005/8/layout/radial5"/>
    <dgm:cxn modelId="{47F3B5E8-376A-4AB0-8FA6-3CC920688B44}" type="presParOf" srcId="{9FBF05E2-0301-4BD0-A4D6-B7B1C7AE9C6E}" destId="{57493BE0-3088-45EA-9F71-D0FB0944BCBD}" srcOrd="9" destOrd="0" presId="urn:microsoft.com/office/officeart/2005/8/layout/radial5"/>
    <dgm:cxn modelId="{6C84FAFC-16A9-4823-BBAE-B5BD217D1A0F}" type="presParOf" srcId="{57493BE0-3088-45EA-9F71-D0FB0944BCBD}" destId="{12270EC9-513E-4912-BE46-4F8A5C1325D0}" srcOrd="0" destOrd="0" presId="urn:microsoft.com/office/officeart/2005/8/layout/radial5"/>
    <dgm:cxn modelId="{21F0EB31-7BC4-483B-A1B8-E40D598C2BD6}" type="presParOf" srcId="{9FBF05E2-0301-4BD0-A4D6-B7B1C7AE9C6E}" destId="{A1D95130-7581-447E-AB25-21BCC67527E9}" srcOrd="10" destOrd="0" presId="urn:microsoft.com/office/officeart/2005/8/layout/radial5"/>
    <dgm:cxn modelId="{A71CA81D-273D-46F3-9BC3-CCDBF50D0F5A}" type="presParOf" srcId="{9FBF05E2-0301-4BD0-A4D6-B7B1C7AE9C6E}" destId="{56A555B7-47AB-481B-BAED-DACCF7EA0C4D}" srcOrd="11" destOrd="0" presId="urn:microsoft.com/office/officeart/2005/8/layout/radial5"/>
    <dgm:cxn modelId="{9B3A57E7-02BF-455C-885B-DBC0586911CC}" type="presParOf" srcId="{56A555B7-47AB-481B-BAED-DACCF7EA0C4D}" destId="{51166800-1299-4F92-8B46-DA05DAFFE53B}" srcOrd="0" destOrd="0" presId="urn:microsoft.com/office/officeart/2005/8/layout/radial5"/>
    <dgm:cxn modelId="{D1EAB017-B312-4936-B631-A01F7D5FA8D1}" type="presParOf" srcId="{9FBF05E2-0301-4BD0-A4D6-B7B1C7AE9C6E}" destId="{22C369F7-C640-4960-81DD-D6DD3AD8BEF3}"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65C9388-C98B-4B4D-A803-260D41E7CD9D}" type="doc">
      <dgm:prSet loTypeId="urn:microsoft.com/office/officeart/2005/8/layout/hProcess10#1" loCatId="process" qsTypeId="urn:microsoft.com/office/officeart/2005/8/quickstyle/3d1" qsCatId="3D" csTypeId="urn:microsoft.com/office/officeart/2005/8/colors/accent1_2#6" csCatId="accent1" phldr="1"/>
      <dgm:spPr/>
      <dgm:t>
        <a:bodyPr/>
        <a:lstStyle/>
        <a:p>
          <a:endParaRPr lang="zh-CN" altLang="en-US"/>
        </a:p>
      </dgm:t>
    </dgm:pt>
    <dgm:pt modelId="{8A0A21E2-2750-44F8-AF8D-C578B83E6957}">
      <dgm:prSet phldrT="[文本]"/>
      <dgm:spPr/>
      <dgm:t>
        <a:bodyPr/>
        <a:lstStyle/>
        <a:p>
          <a:r>
            <a:rPr lang="zh-CN" altLang="en-US" dirty="0" smtClean="0"/>
            <a:t>基础不足</a:t>
          </a:r>
          <a:endParaRPr lang="zh-CN" altLang="en-US" dirty="0"/>
        </a:p>
      </dgm:t>
    </dgm:pt>
    <dgm:pt modelId="{933E0CF0-4CF2-4B56-A0AE-F155E9195A59}" type="parTrans" cxnId="{0729C660-4DE6-4F48-9E4B-F1A4D33C0877}">
      <dgm:prSet/>
      <dgm:spPr/>
      <dgm:t>
        <a:bodyPr/>
        <a:lstStyle/>
        <a:p>
          <a:endParaRPr lang="zh-CN" altLang="en-US"/>
        </a:p>
      </dgm:t>
    </dgm:pt>
    <dgm:pt modelId="{E1F9B8EB-19EA-4F25-82CC-4B0194A634BE}" type="sibTrans" cxnId="{0729C660-4DE6-4F48-9E4B-F1A4D33C0877}">
      <dgm:prSet/>
      <dgm:spPr/>
      <dgm:t>
        <a:bodyPr/>
        <a:lstStyle/>
        <a:p>
          <a:endParaRPr lang="zh-CN" altLang="en-US"/>
        </a:p>
      </dgm:t>
    </dgm:pt>
    <dgm:pt modelId="{69011851-2A65-475E-9E33-B2797F2F2975}">
      <dgm:prSet phldrT="[文本]"/>
      <dgm:spPr/>
      <dgm:t>
        <a:bodyPr/>
        <a:lstStyle/>
        <a:p>
          <a:r>
            <a:rPr lang="zh-CN" altLang="en-US" dirty="0" smtClean="0"/>
            <a:t>学术规范</a:t>
          </a:r>
          <a:endParaRPr lang="zh-CN" altLang="en-US" dirty="0"/>
        </a:p>
      </dgm:t>
    </dgm:pt>
    <dgm:pt modelId="{3C96C3D2-ED8B-4AE2-803E-75F84061F165}" type="parTrans" cxnId="{9C61BB8A-68EC-4831-9885-0906F0E1C0CF}">
      <dgm:prSet/>
      <dgm:spPr/>
      <dgm:t>
        <a:bodyPr/>
        <a:lstStyle/>
        <a:p>
          <a:endParaRPr lang="zh-CN" altLang="en-US"/>
        </a:p>
      </dgm:t>
    </dgm:pt>
    <dgm:pt modelId="{3E66547D-7098-4F24-992F-8C4A6A80F9C8}" type="sibTrans" cxnId="{9C61BB8A-68EC-4831-9885-0906F0E1C0CF}">
      <dgm:prSet/>
      <dgm:spPr/>
      <dgm:t>
        <a:bodyPr/>
        <a:lstStyle/>
        <a:p>
          <a:endParaRPr lang="zh-CN" altLang="en-US"/>
        </a:p>
      </dgm:t>
    </dgm:pt>
    <dgm:pt modelId="{61D7048D-B861-4B04-B337-7190041C7F3C}">
      <dgm:prSet phldrT="[文本]"/>
      <dgm:spPr>
        <a:solidFill>
          <a:srgbClr val="0070C0"/>
        </a:solidFill>
      </dgm:spPr>
      <dgm:t>
        <a:bodyPr/>
        <a:lstStyle/>
        <a:p>
          <a:r>
            <a:rPr lang="zh-CN" altLang="en-US" dirty="0" smtClean="0"/>
            <a:t>内容欠缺</a:t>
          </a:r>
          <a:endParaRPr lang="zh-CN" altLang="en-US" dirty="0"/>
        </a:p>
      </dgm:t>
    </dgm:pt>
    <dgm:pt modelId="{65A8CBB1-E2DA-4F48-8494-BB12BE940289}" type="parTrans" cxnId="{57CBC044-A565-4A86-9AD1-24DE509782F2}">
      <dgm:prSet/>
      <dgm:spPr/>
      <dgm:t>
        <a:bodyPr/>
        <a:lstStyle/>
        <a:p>
          <a:endParaRPr lang="zh-CN" altLang="en-US"/>
        </a:p>
      </dgm:t>
    </dgm:pt>
    <dgm:pt modelId="{1A50DBD7-4D0B-4AB4-86FE-BFC6AC6A0608}" type="sibTrans" cxnId="{57CBC044-A565-4A86-9AD1-24DE509782F2}">
      <dgm:prSet/>
      <dgm:spPr/>
      <dgm:t>
        <a:bodyPr/>
        <a:lstStyle/>
        <a:p>
          <a:endParaRPr lang="zh-CN" altLang="en-US"/>
        </a:p>
      </dgm:t>
    </dgm:pt>
    <dgm:pt modelId="{A6A90B21-7F26-4CE1-86A2-E1243302D4D2}">
      <dgm:prSet phldrT="[文本]"/>
      <dgm:spPr>
        <a:solidFill>
          <a:srgbClr val="C00000"/>
        </a:solidFill>
      </dgm:spPr>
      <dgm:t>
        <a:bodyPr/>
        <a:lstStyle/>
        <a:p>
          <a:r>
            <a:rPr lang="zh-CN" altLang="en-US" dirty="0" smtClean="0"/>
            <a:t>创新不足</a:t>
          </a:r>
          <a:endParaRPr lang="zh-CN" altLang="en-US" dirty="0"/>
        </a:p>
      </dgm:t>
    </dgm:pt>
    <dgm:pt modelId="{F3EE1E23-44F8-43C9-9D59-F1A72F2AC3E1}" type="parTrans" cxnId="{1AF530EB-584D-4A85-93AA-A207E93077D3}">
      <dgm:prSet/>
      <dgm:spPr/>
      <dgm:t>
        <a:bodyPr/>
        <a:lstStyle/>
        <a:p>
          <a:endParaRPr lang="zh-CN" altLang="en-US"/>
        </a:p>
      </dgm:t>
    </dgm:pt>
    <dgm:pt modelId="{AD0DDB1F-A138-4F6C-9414-DC422628A043}" type="sibTrans" cxnId="{1AF530EB-584D-4A85-93AA-A207E93077D3}">
      <dgm:prSet/>
      <dgm:spPr/>
      <dgm:t>
        <a:bodyPr/>
        <a:lstStyle/>
        <a:p>
          <a:endParaRPr lang="zh-CN" altLang="en-US"/>
        </a:p>
      </dgm:t>
    </dgm:pt>
    <dgm:pt modelId="{A3C0C36F-95C0-43C1-9FAA-CD1D216E1AAE}">
      <dgm:prSet phldrT="[文本]"/>
      <dgm:spPr>
        <a:solidFill>
          <a:srgbClr val="C00000"/>
        </a:solidFill>
      </dgm:spPr>
      <dgm:t>
        <a:bodyPr/>
        <a:lstStyle/>
        <a:p>
          <a:r>
            <a:rPr lang="zh-CN" altLang="en-US" dirty="0" smtClean="0"/>
            <a:t>方式创新</a:t>
          </a:r>
          <a:endParaRPr lang="zh-CN" altLang="en-US" dirty="0"/>
        </a:p>
      </dgm:t>
    </dgm:pt>
    <dgm:pt modelId="{55EDAB87-0B5E-4A13-B8C5-06EC31BA82DE}" type="parTrans" cxnId="{A3349443-A198-45D6-A795-A40349E2A16E}">
      <dgm:prSet/>
      <dgm:spPr/>
      <dgm:t>
        <a:bodyPr/>
        <a:lstStyle/>
        <a:p>
          <a:endParaRPr lang="zh-CN" altLang="en-US"/>
        </a:p>
      </dgm:t>
    </dgm:pt>
    <dgm:pt modelId="{7AA8F90B-F7FD-41B5-956A-7804434E8EA0}" type="sibTrans" cxnId="{A3349443-A198-45D6-A795-A40349E2A16E}">
      <dgm:prSet/>
      <dgm:spPr/>
      <dgm:t>
        <a:bodyPr/>
        <a:lstStyle/>
        <a:p>
          <a:endParaRPr lang="zh-CN" altLang="en-US"/>
        </a:p>
      </dgm:t>
    </dgm:pt>
    <dgm:pt modelId="{A6053EB8-995E-47EA-BA3A-F81C777FDFD5}">
      <dgm:prSet phldrT="[文本]"/>
      <dgm:spPr>
        <a:solidFill>
          <a:srgbClr val="C00000"/>
        </a:solidFill>
      </dgm:spPr>
      <dgm:t>
        <a:bodyPr/>
        <a:lstStyle/>
        <a:p>
          <a:r>
            <a:rPr lang="zh-CN" altLang="en-US" dirty="0" smtClean="0"/>
            <a:t>思想创新</a:t>
          </a:r>
          <a:endParaRPr lang="zh-CN" altLang="en-US" dirty="0"/>
        </a:p>
      </dgm:t>
    </dgm:pt>
    <dgm:pt modelId="{EA6EAF61-73BE-4A7A-8D44-69EA0E9468AA}" type="parTrans" cxnId="{B5608FDB-DCCB-4979-A383-4D6E4B90D622}">
      <dgm:prSet/>
      <dgm:spPr/>
      <dgm:t>
        <a:bodyPr/>
        <a:lstStyle/>
        <a:p>
          <a:endParaRPr lang="zh-CN" altLang="en-US"/>
        </a:p>
      </dgm:t>
    </dgm:pt>
    <dgm:pt modelId="{12A28536-874A-4DAC-81A5-72A2EDFAA760}" type="sibTrans" cxnId="{B5608FDB-DCCB-4979-A383-4D6E4B90D622}">
      <dgm:prSet/>
      <dgm:spPr/>
      <dgm:t>
        <a:bodyPr/>
        <a:lstStyle/>
        <a:p>
          <a:endParaRPr lang="zh-CN" altLang="en-US"/>
        </a:p>
      </dgm:t>
    </dgm:pt>
    <dgm:pt modelId="{098F667B-47E3-412A-802D-228401FD9ACE}">
      <dgm:prSet phldrT="[文本]"/>
      <dgm:spPr/>
      <dgm:t>
        <a:bodyPr/>
        <a:lstStyle/>
        <a:p>
          <a:r>
            <a:rPr lang="zh-CN" altLang="en-US" dirty="0" smtClean="0"/>
            <a:t>文字表达</a:t>
          </a:r>
          <a:endParaRPr lang="zh-CN" altLang="en-US" dirty="0"/>
        </a:p>
      </dgm:t>
    </dgm:pt>
    <dgm:pt modelId="{3BBBFB8B-91D4-4C81-B2CB-26414B286DDA}" type="sibTrans" cxnId="{FEE7A61B-42FB-4195-9B25-44E6A9FA3E1B}">
      <dgm:prSet/>
      <dgm:spPr/>
      <dgm:t>
        <a:bodyPr/>
        <a:lstStyle/>
        <a:p>
          <a:endParaRPr lang="zh-CN" altLang="en-US"/>
        </a:p>
      </dgm:t>
    </dgm:pt>
    <dgm:pt modelId="{6ED891C1-A61A-473B-BBB0-E9F51C43E802}" type="parTrans" cxnId="{FEE7A61B-42FB-4195-9B25-44E6A9FA3E1B}">
      <dgm:prSet/>
      <dgm:spPr/>
      <dgm:t>
        <a:bodyPr/>
        <a:lstStyle/>
        <a:p>
          <a:endParaRPr lang="zh-CN" altLang="en-US"/>
        </a:p>
      </dgm:t>
    </dgm:pt>
    <dgm:pt modelId="{A2A6EBB3-C69B-46EC-B344-BD4FE2715CB7}">
      <dgm:prSet custT="1"/>
      <dgm:spPr>
        <a:solidFill>
          <a:srgbClr val="7030A0"/>
        </a:solidFill>
      </dgm:spPr>
      <dgm:t>
        <a:bodyPr/>
        <a:lstStyle/>
        <a:p>
          <a:r>
            <a:rPr lang="zh-CN" altLang="en-US" sz="2300" dirty="0" smtClean="0"/>
            <a:t>调研不足</a:t>
          </a:r>
          <a:endParaRPr lang="en-US" altLang="zh-CN" sz="2300" dirty="0" smtClean="0"/>
        </a:p>
        <a:p>
          <a:r>
            <a:rPr lang="en-US" altLang="zh-CN" sz="1600" dirty="0" smtClean="0"/>
            <a:t>·</a:t>
          </a:r>
          <a:r>
            <a:rPr lang="zh-CN" altLang="en-US" sz="1800" dirty="0" smtClean="0"/>
            <a:t>实际研究</a:t>
          </a:r>
          <a:endParaRPr lang="en-US" altLang="zh-CN" sz="1800" dirty="0" smtClean="0"/>
        </a:p>
        <a:p>
          <a:r>
            <a:rPr lang="en-US" altLang="zh-CN" sz="1800" dirty="0" smtClean="0"/>
            <a:t>·</a:t>
          </a:r>
          <a:r>
            <a:rPr lang="zh-CN" altLang="en-US" sz="1800" dirty="0" smtClean="0"/>
            <a:t>挖掘不够</a:t>
          </a:r>
          <a:endParaRPr lang="zh-CN" altLang="en-US" sz="1800" dirty="0"/>
        </a:p>
      </dgm:t>
    </dgm:pt>
    <dgm:pt modelId="{077BDC65-0759-4C70-9C6C-6520B67E8347}" type="parTrans" cxnId="{957189FE-0965-413E-8C68-B4DABD5D6976}">
      <dgm:prSet/>
      <dgm:spPr/>
      <dgm:t>
        <a:bodyPr/>
        <a:lstStyle/>
        <a:p>
          <a:endParaRPr lang="zh-CN" altLang="en-US"/>
        </a:p>
      </dgm:t>
    </dgm:pt>
    <dgm:pt modelId="{3DB4E2C7-A57C-4FF3-A657-2E7BB04FA1A6}" type="sibTrans" cxnId="{957189FE-0965-413E-8C68-B4DABD5D6976}">
      <dgm:prSet/>
      <dgm:spPr/>
      <dgm:t>
        <a:bodyPr/>
        <a:lstStyle/>
        <a:p>
          <a:endParaRPr lang="zh-CN" altLang="en-US"/>
        </a:p>
      </dgm:t>
    </dgm:pt>
    <dgm:pt modelId="{CECDE82E-9471-4AC1-89C7-5EFF461C00B1}">
      <dgm:prSet phldrT="[文本]"/>
      <dgm:spPr>
        <a:solidFill>
          <a:srgbClr val="0070C0"/>
        </a:solidFill>
      </dgm:spPr>
      <dgm:t>
        <a:bodyPr/>
        <a:lstStyle/>
        <a:p>
          <a:r>
            <a:rPr lang="zh-CN" altLang="en-US" dirty="0" smtClean="0"/>
            <a:t>结构欠佳</a:t>
          </a:r>
          <a:endParaRPr lang="zh-CN" altLang="en-US" dirty="0"/>
        </a:p>
      </dgm:t>
    </dgm:pt>
    <dgm:pt modelId="{6109756C-9E1C-424E-8395-5956B36C194C}" type="sibTrans" cxnId="{C8E27DA1-1BD6-4941-AD77-438D8D45D216}">
      <dgm:prSet/>
      <dgm:spPr/>
      <dgm:t>
        <a:bodyPr/>
        <a:lstStyle/>
        <a:p>
          <a:endParaRPr lang="zh-CN" altLang="en-US"/>
        </a:p>
      </dgm:t>
    </dgm:pt>
    <dgm:pt modelId="{188216DC-1DFF-4437-ABB3-7B3BE18A688C}" type="parTrans" cxnId="{C8E27DA1-1BD6-4941-AD77-438D8D45D216}">
      <dgm:prSet/>
      <dgm:spPr/>
      <dgm:t>
        <a:bodyPr/>
        <a:lstStyle/>
        <a:p>
          <a:endParaRPr lang="zh-CN" altLang="en-US"/>
        </a:p>
      </dgm:t>
    </dgm:pt>
    <dgm:pt modelId="{6A0AA5FF-8EF4-4A5F-8365-C292F02DADC9}">
      <dgm:prSet phldrT="[文本]"/>
      <dgm:spPr>
        <a:solidFill>
          <a:srgbClr val="0070C0"/>
        </a:solidFill>
      </dgm:spPr>
      <dgm:t>
        <a:bodyPr/>
        <a:lstStyle/>
        <a:p>
          <a:r>
            <a:rPr lang="zh-CN" altLang="en-US" dirty="0" smtClean="0"/>
            <a:t>内容单薄</a:t>
          </a:r>
          <a:endParaRPr lang="zh-CN" altLang="en-US" dirty="0"/>
        </a:p>
      </dgm:t>
    </dgm:pt>
    <dgm:pt modelId="{64CDD96E-72B6-4954-A519-416B429FB6DD}" type="sibTrans" cxnId="{F5F1580C-AFB2-4F0F-BE35-381A54306065}">
      <dgm:prSet/>
      <dgm:spPr/>
      <dgm:t>
        <a:bodyPr/>
        <a:lstStyle/>
        <a:p>
          <a:endParaRPr lang="zh-CN" altLang="en-US"/>
        </a:p>
      </dgm:t>
    </dgm:pt>
    <dgm:pt modelId="{326C791C-C872-4DF0-8DB5-89BC50D6AFDC}" type="parTrans" cxnId="{F5F1580C-AFB2-4F0F-BE35-381A54306065}">
      <dgm:prSet/>
      <dgm:spPr/>
      <dgm:t>
        <a:bodyPr/>
        <a:lstStyle/>
        <a:p>
          <a:endParaRPr lang="zh-CN" altLang="en-US"/>
        </a:p>
      </dgm:t>
    </dgm:pt>
    <dgm:pt modelId="{492796B6-8C8E-491D-AA6C-96B339CC5DAA}" type="pres">
      <dgm:prSet presAssocID="{A65C9388-C98B-4B4D-A803-260D41E7CD9D}" presName="Name0" presStyleCnt="0">
        <dgm:presLayoutVars>
          <dgm:dir/>
          <dgm:resizeHandles val="exact"/>
        </dgm:presLayoutVars>
      </dgm:prSet>
      <dgm:spPr/>
      <dgm:t>
        <a:bodyPr/>
        <a:lstStyle/>
        <a:p>
          <a:endParaRPr lang="zh-CN" altLang="en-US"/>
        </a:p>
      </dgm:t>
    </dgm:pt>
    <dgm:pt modelId="{DB0ADC93-6770-4021-8EC1-F45472C9D387}" type="pres">
      <dgm:prSet presAssocID="{8A0A21E2-2750-44F8-AF8D-C578B83E6957}" presName="composite" presStyleCnt="0"/>
      <dgm:spPr/>
    </dgm:pt>
    <dgm:pt modelId="{E5E514F7-16FD-466B-A514-2E4A1A2E91CF}" type="pres">
      <dgm:prSet presAssocID="{8A0A21E2-2750-44F8-AF8D-C578B83E6957}" presName="imagSh" presStyleLbl="bgImgPlace1" presStyleIdx="0" presStyleCnt="4" custLinFactNeighborX="921" custLinFactNeighborY="-12120"/>
      <dgm:spPr>
        <a:blipFill>
          <a:blip xmlns:r="http://schemas.openxmlformats.org/officeDocument/2006/relationships" r:embed="rId1" cstate="print">
            <a:extLst/>
          </a:blip>
          <a:srcRect/>
          <a:stretch>
            <a:fillRect l="-23000" r="-23000"/>
          </a:stretch>
        </a:blipFill>
        <a:ln w="38100">
          <a:solidFill>
            <a:srgbClr val="CC9900"/>
          </a:solidFill>
        </a:ln>
      </dgm:spPr>
    </dgm:pt>
    <dgm:pt modelId="{21CEDE03-1763-46A4-9CFA-36E896C36A03}" type="pres">
      <dgm:prSet presAssocID="{8A0A21E2-2750-44F8-AF8D-C578B83E6957}" presName="txNode" presStyleLbl="node1" presStyleIdx="0" presStyleCnt="4">
        <dgm:presLayoutVars>
          <dgm:bulletEnabled val="1"/>
        </dgm:presLayoutVars>
      </dgm:prSet>
      <dgm:spPr/>
      <dgm:t>
        <a:bodyPr/>
        <a:lstStyle/>
        <a:p>
          <a:endParaRPr lang="zh-CN" altLang="en-US"/>
        </a:p>
      </dgm:t>
    </dgm:pt>
    <dgm:pt modelId="{70604295-27B1-4BEE-8F79-14BCA171EA76}" type="pres">
      <dgm:prSet presAssocID="{E1F9B8EB-19EA-4F25-82CC-4B0194A634BE}" presName="sibTrans" presStyleLbl="sibTrans2D1" presStyleIdx="0" presStyleCnt="3"/>
      <dgm:spPr/>
      <dgm:t>
        <a:bodyPr/>
        <a:lstStyle/>
        <a:p>
          <a:endParaRPr lang="zh-CN" altLang="en-US"/>
        </a:p>
      </dgm:t>
    </dgm:pt>
    <dgm:pt modelId="{88D503A3-CE64-48C5-AC90-6F11BFBE660C}" type="pres">
      <dgm:prSet presAssocID="{E1F9B8EB-19EA-4F25-82CC-4B0194A634BE}" presName="connTx" presStyleLbl="sibTrans2D1" presStyleIdx="0" presStyleCnt="3"/>
      <dgm:spPr/>
      <dgm:t>
        <a:bodyPr/>
        <a:lstStyle/>
        <a:p>
          <a:endParaRPr lang="zh-CN" altLang="en-US"/>
        </a:p>
      </dgm:t>
    </dgm:pt>
    <dgm:pt modelId="{4B6FD139-6C10-4EAC-9F0F-8C84ED508A06}" type="pres">
      <dgm:prSet presAssocID="{61D7048D-B861-4B04-B337-7190041C7F3C}" presName="composite" presStyleCnt="0"/>
      <dgm:spPr/>
    </dgm:pt>
    <dgm:pt modelId="{0C2E8004-A3F4-46C8-8828-1D6F317DBA10}" type="pres">
      <dgm:prSet presAssocID="{61D7048D-B861-4B04-B337-7190041C7F3C}" presName="imagSh" presStyleLbl="bgImgPlace1" presStyleIdx="1" presStyleCnt="4" custLinFactNeighborX="3377" custLinFactNeighborY="-13992"/>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8575">
          <a:solidFill>
            <a:srgbClr val="CC9900"/>
          </a:solidFill>
        </a:ln>
      </dgm:spPr>
      <dgm:t>
        <a:bodyPr/>
        <a:lstStyle/>
        <a:p>
          <a:endParaRPr lang="zh-CN" altLang="en-US"/>
        </a:p>
      </dgm:t>
    </dgm:pt>
    <dgm:pt modelId="{7E1EA046-3139-4BF4-8F61-D2A45CDB9875}" type="pres">
      <dgm:prSet presAssocID="{61D7048D-B861-4B04-B337-7190041C7F3C}" presName="txNode" presStyleLbl="node1" presStyleIdx="1" presStyleCnt="4">
        <dgm:presLayoutVars>
          <dgm:bulletEnabled val="1"/>
        </dgm:presLayoutVars>
      </dgm:prSet>
      <dgm:spPr/>
      <dgm:t>
        <a:bodyPr/>
        <a:lstStyle/>
        <a:p>
          <a:endParaRPr lang="zh-CN" altLang="en-US"/>
        </a:p>
      </dgm:t>
    </dgm:pt>
    <dgm:pt modelId="{E849783B-6276-4917-BB04-960A708F5CB5}" type="pres">
      <dgm:prSet presAssocID="{1A50DBD7-4D0B-4AB4-86FE-BFC6AC6A0608}" presName="sibTrans" presStyleLbl="sibTrans2D1" presStyleIdx="1" presStyleCnt="3"/>
      <dgm:spPr/>
      <dgm:t>
        <a:bodyPr/>
        <a:lstStyle/>
        <a:p>
          <a:endParaRPr lang="zh-CN" altLang="en-US"/>
        </a:p>
      </dgm:t>
    </dgm:pt>
    <dgm:pt modelId="{775F2909-EB9A-4886-A78C-F188CC0D69D9}" type="pres">
      <dgm:prSet presAssocID="{1A50DBD7-4D0B-4AB4-86FE-BFC6AC6A0608}" presName="connTx" presStyleLbl="sibTrans2D1" presStyleIdx="1" presStyleCnt="3"/>
      <dgm:spPr/>
      <dgm:t>
        <a:bodyPr/>
        <a:lstStyle/>
        <a:p>
          <a:endParaRPr lang="zh-CN" altLang="en-US"/>
        </a:p>
      </dgm:t>
    </dgm:pt>
    <dgm:pt modelId="{09FD3E95-8D77-4943-82ED-C89C602148DC}" type="pres">
      <dgm:prSet presAssocID="{A2A6EBB3-C69B-46EC-B344-BD4FE2715CB7}" presName="composite" presStyleCnt="0"/>
      <dgm:spPr/>
    </dgm:pt>
    <dgm:pt modelId="{8D6C23C8-0270-4D71-9EE8-34C50E3B0C8C}" type="pres">
      <dgm:prSet presAssocID="{A2A6EBB3-C69B-46EC-B344-BD4FE2715CB7}" presName="imagSh" presStyleLbl="bgImgPlace1" presStyleIdx="2" presStyleCnt="4" custLinFactNeighborX="2003" custLinFactNeighborY="-15981"/>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9000" r="-39000"/>
          </a:stretch>
        </a:blipFill>
        <a:ln w="28575">
          <a:solidFill>
            <a:srgbClr val="CC9900"/>
          </a:solidFill>
        </a:ln>
      </dgm:spPr>
      <dgm:t>
        <a:bodyPr/>
        <a:lstStyle/>
        <a:p>
          <a:endParaRPr lang="zh-CN" altLang="en-US"/>
        </a:p>
      </dgm:t>
    </dgm:pt>
    <dgm:pt modelId="{AF8C2BF5-54AB-44D8-B33F-D14375FB9EAF}" type="pres">
      <dgm:prSet presAssocID="{A2A6EBB3-C69B-46EC-B344-BD4FE2715CB7}" presName="txNode" presStyleLbl="node1" presStyleIdx="2" presStyleCnt="4">
        <dgm:presLayoutVars>
          <dgm:bulletEnabled val="1"/>
        </dgm:presLayoutVars>
      </dgm:prSet>
      <dgm:spPr/>
      <dgm:t>
        <a:bodyPr/>
        <a:lstStyle/>
        <a:p>
          <a:endParaRPr lang="zh-CN" altLang="en-US"/>
        </a:p>
      </dgm:t>
    </dgm:pt>
    <dgm:pt modelId="{FEEDF706-AC24-45C8-A3D3-9F835C80A361}" type="pres">
      <dgm:prSet presAssocID="{3DB4E2C7-A57C-4FF3-A657-2E7BB04FA1A6}" presName="sibTrans" presStyleLbl="sibTrans2D1" presStyleIdx="2" presStyleCnt="3"/>
      <dgm:spPr/>
      <dgm:t>
        <a:bodyPr/>
        <a:lstStyle/>
        <a:p>
          <a:endParaRPr lang="zh-CN" altLang="en-US"/>
        </a:p>
      </dgm:t>
    </dgm:pt>
    <dgm:pt modelId="{FFA38A9B-2525-40E9-8323-D21A48467342}" type="pres">
      <dgm:prSet presAssocID="{3DB4E2C7-A57C-4FF3-A657-2E7BB04FA1A6}" presName="connTx" presStyleLbl="sibTrans2D1" presStyleIdx="2" presStyleCnt="3"/>
      <dgm:spPr/>
      <dgm:t>
        <a:bodyPr/>
        <a:lstStyle/>
        <a:p>
          <a:endParaRPr lang="zh-CN" altLang="en-US"/>
        </a:p>
      </dgm:t>
    </dgm:pt>
    <dgm:pt modelId="{D1D68D64-3350-4E87-8BD4-7D952135E3CA}" type="pres">
      <dgm:prSet presAssocID="{A6A90B21-7F26-4CE1-86A2-E1243302D4D2}" presName="composite" presStyleCnt="0"/>
      <dgm:spPr/>
    </dgm:pt>
    <dgm:pt modelId="{5402E5FA-EC22-47C5-9244-C5F2C634B2EB}" type="pres">
      <dgm:prSet presAssocID="{A6A90B21-7F26-4CE1-86A2-E1243302D4D2}" presName="imagSh" presStyleLbl="bgImgPlace1" presStyleIdx="3" presStyleCnt="4" custLinFactNeighborX="-3482" custLinFactNeighborY="-14981"/>
      <dgm:spPr>
        <a:blipFill>
          <a:blip xmlns:r="http://schemas.openxmlformats.org/officeDocument/2006/relationships" r:embed="rId4">
            <a:extLst>
              <a:ext uri="{28A0092B-C50C-407E-A947-70E740481C1C}">
                <a14:useLocalDpi xmlns:a14="http://schemas.microsoft.com/office/drawing/2010/main" val="0"/>
              </a:ext>
            </a:extLst>
          </a:blip>
          <a:srcRect/>
          <a:stretch>
            <a:fillRect l="-30000" r="-30000"/>
          </a:stretch>
        </a:blipFill>
        <a:ln w="38100">
          <a:solidFill>
            <a:srgbClr val="CC9900"/>
          </a:solidFill>
        </a:ln>
      </dgm:spPr>
      <dgm:t>
        <a:bodyPr/>
        <a:lstStyle/>
        <a:p>
          <a:endParaRPr lang="zh-CN" altLang="en-US"/>
        </a:p>
      </dgm:t>
    </dgm:pt>
    <dgm:pt modelId="{306A2813-DD46-49D5-80AE-EF09EE709377}" type="pres">
      <dgm:prSet presAssocID="{A6A90B21-7F26-4CE1-86A2-E1243302D4D2}" presName="txNode" presStyleLbl="node1" presStyleIdx="3" presStyleCnt="4" custLinFactNeighborX="-3229" custLinFactNeighborY="2741">
        <dgm:presLayoutVars>
          <dgm:bulletEnabled val="1"/>
        </dgm:presLayoutVars>
      </dgm:prSet>
      <dgm:spPr/>
      <dgm:t>
        <a:bodyPr/>
        <a:lstStyle/>
        <a:p>
          <a:endParaRPr lang="zh-CN" altLang="en-US"/>
        </a:p>
      </dgm:t>
    </dgm:pt>
  </dgm:ptLst>
  <dgm:cxnLst>
    <dgm:cxn modelId="{98BC4D12-A7A5-4931-AB77-97E2F2AAEA55}" type="presOf" srcId="{69011851-2A65-475E-9E33-B2797F2F2975}" destId="{21CEDE03-1763-46A4-9CFA-36E896C36A03}" srcOrd="0" destOrd="2" presId="urn:microsoft.com/office/officeart/2005/8/layout/hProcess10#1"/>
    <dgm:cxn modelId="{957189FE-0965-413E-8C68-B4DABD5D6976}" srcId="{A65C9388-C98B-4B4D-A803-260D41E7CD9D}" destId="{A2A6EBB3-C69B-46EC-B344-BD4FE2715CB7}" srcOrd="2" destOrd="0" parTransId="{077BDC65-0759-4C70-9C6C-6520B67E8347}" sibTransId="{3DB4E2C7-A57C-4FF3-A657-2E7BB04FA1A6}"/>
    <dgm:cxn modelId="{365B24A7-80B4-4FE5-8DA6-28B0AB86EA27}" type="presOf" srcId="{A2A6EBB3-C69B-46EC-B344-BD4FE2715CB7}" destId="{AF8C2BF5-54AB-44D8-B33F-D14375FB9EAF}" srcOrd="0" destOrd="0" presId="urn:microsoft.com/office/officeart/2005/8/layout/hProcess10#1"/>
    <dgm:cxn modelId="{2BD6EE3A-C747-4176-8C90-FD04183420FF}" type="presOf" srcId="{A6A90B21-7F26-4CE1-86A2-E1243302D4D2}" destId="{306A2813-DD46-49D5-80AE-EF09EE709377}" srcOrd="0" destOrd="0" presId="urn:microsoft.com/office/officeart/2005/8/layout/hProcess10#1"/>
    <dgm:cxn modelId="{FEE7A61B-42FB-4195-9B25-44E6A9FA3E1B}" srcId="{8A0A21E2-2750-44F8-AF8D-C578B83E6957}" destId="{098F667B-47E3-412A-802D-228401FD9ACE}" srcOrd="0" destOrd="0" parTransId="{6ED891C1-A61A-473B-BBB0-E9F51C43E802}" sibTransId="{3BBBFB8B-91D4-4C81-B2CB-26414B286DDA}"/>
    <dgm:cxn modelId="{FDF49E6D-FAA7-4B25-BA38-CF75B2F71D37}" type="presOf" srcId="{A6053EB8-995E-47EA-BA3A-F81C777FDFD5}" destId="{306A2813-DD46-49D5-80AE-EF09EE709377}" srcOrd="0" destOrd="2" presId="urn:microsoft.com/office/officeart/2005/8/layout/hProcess10#1"/>
    <dgm:cxn modelId="{63C61324-B85E-4D02-A618-1E69A791ED50}" type="presOf" srcId="{A3C0C36F-95C0-43C1-9FAA-CD1D216E1AAE}" destId="{306A2813-DD46-49D5-80AE-EF09EE709377}" srcOrd="0" destOrd="1" presId="urn:microsoft.com/office/officeart/2005/8/layout/hProcess10#1"/>
    <dgm:cxn modelId="{9D14031A-70E2-43D1-A2B8-A79475B34F66}" type="presOf" srcId="{CECDE82E-9471-4AC1-89C7-5EFF461C00B1}" destId="{7E1EA046-3139-4BF4-8F61-D2A45CDB9875}" srcOrd="0" destOrd="2" presId="urn:microsoft.com/office/officeart/2005/8/layout/hProcess10#1"/>
    <dgm:cxn modelId="{D83A51F7-8F37-42F5-AE00-C13ED5D8127F}" type="presOf" srcId="{1A50DBD7-4D0B-4AB4-86FE-BFC6AC6A0608}" destId="{E849783B-6276-4917-BB04-960A708F5CB5}" srcOrd="0" destOrd="0" presId="urn:microsoft.com/office/officeart/2005/8/layout/hProcess10#1"/>
    <dgm:cxn modelId="{F92D2037-06EF-49C2-9EEA-97B07D1DFBE1}" type="presOf" srcId="{E1F9B8EB-19EA-4F25-82CC-4B0194A634BE}" destId="{88D503A3-CE64-48C5-AC90-6F11BFBE660C}" srcOrd="1" destOrd="0" presId="urn:microsoft.com/office/officeart/2005/8/layout/hProcess10#1"/>
    <dgm:cxn modelId="{CE677281-412F-477C-BB15-4C3E7A06DAC1}" type="presOf" srcId="{A65C9388-C98B-4B4D-A803-260D41E7CD9D}" destId="{492796B6-8C8E-491D-AA6C-96B339CC5DAA}" srcOrd="0" destOrd="0" presId="urn:microsoft.com/office/officeart/2005/8/layout/hProcess10#1"/>
    <dgm:cxn modelId="{C68C4FD5-73CC-42EC-974B-58578804A1A7}" type="presOf" srcId="{098F667B-47E3-412A-802D-228401FD9ACE}" destId="{21CEDE03-1763-46A4-9CFA-36E896C36A03}" srcOrd="0" destOrd="1" presId="urn:microsoft.com/office/officeart/2005/8/layout/hProcess10#1"/>
    <dgm:cxn modelId="{08F73AAD-C3D2-4F2B-B9B4-83AF28B49C2F}" type="presOf" srcId="{3DB4E2C7-A57C-4FF3-A657-2E7BB04FA1A6}" destId="{FFA38A9B-2525-40E9-8323-D21A48467342}" srcOrd="1" destOrd="0" presId="urn:microsoft.com/office/officeart/2005/8/layout/hProcess10#1"/>
    <dgm:cxn modelId="{4EF05748-897D-4B27-A8A1-C93924A75BE0}" type="presOf" srcId="{61D7048D-B861-4B04-B337-7190041C7F3C}" destId="{7E1EA046-3139-4BF4-8F61-D2A45CDB9875}" srcOrd="0" destOrd="0" presId="urn:microsoft.com/office/officeart/2005/8/layout/hProcess10#1"/>
    <dgm:cxn modelId="{A7495455-23AB-4B16-BF3A-4C82064CAEF8}" type="presOf" srcId="{8A0A21E2-2750-44F8-AF8D-C578B83E6957}" destId="{21CEDE03-1763-46A4-9CFA-36E896C36A03}" srcOrd="0" destOrd="0" presId="urn:microsoft.com/office/officeart/2005/8/layout/hProcess10#1"/>
    <dgm:cxn modelId="{9931830E-60CB-4A11-A51D-4C64506F6E3B}" type="presOf" srcId="{6A0AA5FF-8EF4-4A5F-8365-C292F02DADC9}" destId="{7E1EA046-3139-4BF4-8F61-D2A45CDB9875}" srcOrd="0" destOrd="1" presId="urn:microsoft.com/office/officeart/2005/8/layout/hProcess10#1"/>
    <dgm:cxn modelId="{B5608FDB-DCCB-4979-A383-4D6E4B90D622}" srcId="{A6A90B21-7F26-4CE1-86A2-E1243302D4D2}" destId="{A6053EB8-995E-47EA-BA3A-F81C777FDFD5}" srcOrd="1" destOrd="0" parTransId="{EA6EAF61-73BE-4A7A-8D44-69EA0E9468AA}" sibTransId="{12A28536-874A-4DAC-81A5-72A2EDFAA760}"/>
    <dgm:cxn modelId="{67D4E4AD-D662-47F3-896D-EE395F44BCC9}" type="presOf" srcId="{3DB4E2C7-A57C-4FF3-A657-2E7BB04FA1A6}" destId="{FEEDF706-AC24-45C8-A3D3-9F835C80A361}" srcOrd="0" destOrd="0" presId="urn:microsoft.com/office/officeart/2005/8/layout/hProcess10#1"/>
    <dgm:cxn modelId="{7CA43BBF-7A81-4623-B070-82E6EB4F7496}" type="presOf" srcId="{E1F9B8EB-19EA-4F25-82CC-4B0194A634BE}" destId="{70604295-27B1-4BEE-8F79-14BCA171EA76}" srcOrd="0" destOrd="0" presId="urn:microsoft.com/office/officeart/2005/8/layout/hProcess10#1"/>
    <dgm:cxn modelId="{0729C660-4DE6-4F48-9E4B-F1A4D33C0877}" srcId="{A65C9388-C98B-4B4D-A803-260D41E7CD9D}" destId="{8A0A21E2-2750-44F8-AF8D-C578B83E6957}" srcOrd="0" destOrd="0" parTransId="{933E0CF0-4CF2-4B56-A0AE-F155E9195A59}" sibTransId="{E1F9B8EB-19EA-4F25-82CC-4B0194A634BE}"/>
    <dgm:cxn modelId="{9C61BB8A-68EC-4831-9885-0906F0E1C0CF}" srcId="{8A0A21E2-2750-44F8-AF8D-C578B83E6957}" destId="{69011851-2A65-475E-9E33-B2797F2F2975}" srcOrd="1" destOrd="0" parTransId="{3C96C3D2-ED8B-4AE2-803E-75F84061F165}" sibTransId="{3E66547D-7098-4F24-992F-8C4A6A80F9C8}"/>
    <dgm:cxn modelId="{F5F1580C-AFB2-4F0F-BE35-381A54306065}" srcId="{61D7048D-B861-4B04-B337-7190041C7F3C}" destId="{6A0AA5FF-8EF4-4A5F-8365-C292F02DADC9}" srcOrd="0" destOrd="0" parTransId="{326C791C-C872-4DF0-8DB5-89BC50D6AFDC}" sibTransId="{64CDD96E-72B6-4954-A519-416B429FB6DD}"/>
    <dgm:cxn modelId="{175BD31D-694D-4B21-B9A8-B3A18D93C580}" type="presOf" srcId="{1A50DBD7-4D0B-4AB4-86FE-BFC6AC6A0608}" destId="{775F2909-EB9A-4886-A78C-F188CC0D69D9}" srcOrd="1" destOrd="0" presId="urn:microsoft.com/office/officeart/2005/8/layout/hProcess10#1"/>
    <dgm:cxn modelId="{57CBC044-A565-4A86-9AD1-24DE509782F2}" srcId="{A65C9388-C98B-4B4D-A803-260D41E7CD9D}" destId="{61D7048D-B861-4B04-B337-7190041C7F3C}" srcOrd="1" destOrd="0" parTransId="{65A8CBB1-E2DA-4F48-8494-BB12BE940289}" sibTransId="{1A50DBD7-4D0B-4AB4-86FE-BFC6AC6A0608}"/>
    <dgm:cxn modelId="{C8E27DA1-1BD6-4941-AD77-438D8D45D216}" srcId="{61D7048D-B861-4B04-B337-7190041C7F3C}" destId="{CECDE82E-9471-4AC1-89C7-5EFF461C00B1}" srcOrd="1" destOrd="0" parTransId="{188216DC-1DFF-4437-ABB3-7B3BE18A688C}" sibTransId="{6109756C-9E1C-424E-8395-5956B36C194C}"/>
    <dgm:cxn modelId="{A3349443-A198-45D6-A795-A40349E2A16E}" srcId="{A6A90B21-7F26-4CE1-86A2-E1243302D4D2}" destId="{A3C0C36F-95C0-43C1-9FAA-CD1D216E1AAE}" srcOrd="0" destOrd="0" parTransId="{55EDAB87-0B5E-4A13-B8C5-06EC31BA82DE}" sibTransId="{7AA8F90B-F7FD-41B5-956A-7804434E8EA0}"/>
    <dgm:cxn modelId="{1AF530EB-584D-4A85-93AA-A207E93077D3}" srcId="{A65C9388-C98B-4B4D-A803-260D41E7CD9D}" destId="{A6A90B21-7F26-4CE1-86A2-E1243302D4D2}" srcOrd="3" destOrd="0" parTransId="{F3EE1E23-44F8-43C9-9D59-F1A72F2AC3E1}" sibTransId="{AD0DDB1F-A138-4F6C-9414-DC422628A043}"/>
    <dgm:cxn modelId="{86758A6D-A4D0-4943-8AE1-D46C36854149}" type="presParOf" srcId="{492796B6-8C8E-491D-AA6C-96B339CC5DAA}" destId="{DB0ADC93-6770-4021-8EC1-F45472C9D387}" srcOrd="0" destOrd="0" presId="urn:microsoft.com/office/officeart/2005/8/layout/hProcess10#1"/>
    <dgm:cxn modelId="{860E6963-1AA6-46A3-835D-670F01C425CB}" type="presParOf" srcId="{DB0ADC93-6770-4021-8EC1-F45472C9D387}" destId="{E5E514F7-16FD-466B-A514-2E4A1A2E91CF}" srcOrd="0" destOrd="0" presId="urn:microsoft.com/office/officeart/2005/8/layout/hProcess10#1"/>
    <dgm:cxn modelId="{76947E6F-CDC0-4111-97BF-0AD20EDF5E29}" type="presParOf" srcId="{DB0ADC93-6770-4021-8EC1-F45472C9D387}" destId="{21CEDE03-1763-46A4-9CFA-36E896C36A03}" srcOrd="1" destOrd="0" presId="urn:microsoft.com/office/officeart/2005/8/layout/hProcess10#1"/>
    <dgm:cxn modelId="{E947219B-6D98-43A7-9515-C5024BF48F50}" type="presParOf" srcId="{492796B6-8C8E-491D-AA6C-96B339CC5DAA}" destId="{70604295-27B1-4BEE-8F79-14BCA171EA76}" srcOrd="1" destOrd="0" presId="urn:microsoft.com/office/officeart/2005/8/layout/hProcess10#1"/>
    <dgm:cxn modelId="{8225BF7D-C846-414C-B8F2-BF6F8F39E667}" type="presParOf" srcId="{70604295-27B1-4BEE-8F79-14BCA171EA76}" destId="{88D503A3-CE64-48C5-AC90-6F11BFBE660C}" srcOrd="0" destOrd="0" presId="urn:microsoft.com/office/officeart/2005/8/layout/hProcess10#1"/>
    <dgm:cxn modelId="{ADD2F8BC-440B-441E-95DA-DFB810078F45}" type="presParOf" srcId="{492796B6-8C8E-491D-AA6C-96B339CC5DAA}" destId="{4B6FD139-6C10-4EAC-9F0F-8C84ED508A06}" srcOrd="2" destOrd="0" presId="urn:microsoft.com/office/officeart/2005/8/layout/hProcess10#1"/>
    <dgm:cxn modelId="{7C8B2BCC-12BE-409B-9BEC-19FC05DFF738}" type="presParOf" srcId="{4B6FD139-6C10-4EAC-9F0F-8C84ED508A06}" destId="{0C2E8004-A3F4-46C8-8828-1D6F317DBA10}" srcOrd="0" destOrd="0" presId="urn:microsoft.com/office/officeart/2005/8/layout/hProcess10#1"/>
    <dgm:cxn modelId="{1ECB82C5-285C-485C-8993-2BD7BF00F975}" type="presParOf" srcId="{4B6FD139-6C10-4EAC-9F0F-8C84ED508A06}" destId="{7E1EA046-3139-4BF4-8F61-D2A45CDB9875}" srcOrd="1" destOrd="0" presId="urn:microsoft.com/office/officeart/2005/8/layout/hProcess10#1"/>
    <dgm:cxn modelId="{90CD1BE9-953D-4E0C-8340-375C293660E9}" type="presParOf" srcId="{492796B6-8C8E-491D-AA6C-96B339CC5DAA}" destId="{E849783B-6276-4917-BB04-960A708F5CB5}" srcOrd="3" destOrd="0" presId="urn:microsoft.com/office/officeart/2005/8/layout/hProcess10#1"/>
    <dgm:cxn modelId="{266244A8-35E9-4808-8DAB-23D1EAB68B54}" type="presParOf" srcId="{E849783B-6276-4917-BB04-960A708F5CB5}" destId="{775F2909-EB9A-4886-A78C-F188CC0D69D9}" srcOrd="0" destOrd="0" presId="urn:microsoft.com/office/officeart/2005/8/layout/hProcess10#1"/>
    <dgm:cxn modelId="{D47FC378-581D-4101-BF34-40F306AB5304}" type="presParOf" srcId="{492796B6-8C8E-491D-AA6C-96B339CC5DAA}" destId="{09FD3E95-8D77-4943-82ED-C89C602148DC}" srcOrd="4" destOrd="0" presId="urn:microsoft.com/office/officeart/2005/8/layout/hProcess10#1"/>
    <dgm:cxn modelId="{78116284-8403-42C8-A008-733AE53E2083}" type="presParOf" srcId="{09FD3E95-8D77-4943-82ED-C89C602148DC}" destId="{8D6C23C8-0270-4D71-9EE8-34C50E3B0C8C}" srcOrd="0" destOrd="0" presId="urn:microsoft.com/office/officeart/2005/8/layout/hProcess10#1"/>
    <dgm:cxn modelId="{B7DE1F75-A5D9-40DC-89A9-A64AA55A23E1}" type="presParOf" srcId="{09FD3E95-8D77-4943-82ED-C89C602148DC}" destId="{AF8C2BF5-54AB-44D8-B33F-D14375FB9EAF}" srcOrd="1" destOrd="0" presId="urn:microsoft.com/office/officeart/2005/8/layout/hProcess10#1"/>
    <dgm:cxn modelId="{7B548A5B-F537-4FCA-8950-518D80A297C5}" type="presParOf" srcId="{492796B6-8C8E-491D-AA6C-96B339CC5DAA}" destId="{FEEDF706-AC24-45C8-A3D3-9F835C80A361}" srcOrd="5" destOrd="0" presId="urn:microsoft.com/office/officeart/2005/8/layout/hProcess10#1"/>
    <dgm:cxn modelId="{D94931F2-DA16-4DB6-9A3F-1369074E99A8}" type="presParOf" srcId="{FEEDF706-AC24-45C8-A3D3-9F835C80A361}" destId="{FFA38A9B-2525-40E9-8323-D21A48467342}" srcOrd="0" destOrd="0" presId="urn:microsoft.com/office/officeart/2005/8/layout/hProcess10#1"/>
    <dgm:cxn modelId="{366BF537-8051-44BB-A1D9-291D3C21F1D2}" type="presParOf" srcId="{492796B6-8C8E-491D-AA6C-96B339CC5DAA}" destId="{D1D68D64-3350-4E87-8BD4-7D952135E3CA}" srcOrd="6" destOrd="0" presId="urn:microsoft.com/office/officeart/2005/8/layout/hProcess10#1"/>
    <dgm:cxn modelId="{010E7A15-E011-4173-91EC-F74F1C8FC7F4}" type="presParOf" srcId="{D1D68D64-3350-4E87-8BD4-7D952135E3CA}" destId="{5402E5FA-EC22-47C5-9244-C5F2C634B2EB}" srcOrd="0" destOrd="0" presId="urn:microsoft.com/office/officeart/2005/8/layout/hProcess10#1"/>
    <dgm:cxn modelId="{42D4FB6A-D05F-427C-B9BA-DCF68B12DC78}" type="presParOf" srcId="{D1D68D64-3350-4E87-8BD4-7D952135E3CA}" destId="{306A2813-DD46-49D5-80AE-EF09EE709377}" srcOrd="1" destOrd="0" presId="urn:microsoft.com/office/officeart/2005/8/layout/hProcess10#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E4FAB30-0E0A-4455-A663-91E1111E8E39}" type="doc">
      <dgm:prSet loTypeId="urn:microsoft.com/office/officeart/2005/8/layout/pyramid1" loCatId="pyramid" qsTypeId="urn:microsoft.com/office/officeart/2005/8/quickstyle/simple1" qsCatId="simple" csTypeId="urn:microsoft.com/office/officeart/2005/8/colors/accent1_2" csCatId="accent1" phldr="1"/>
      <dgm:spPr/>
    </dgm:pt>
    <dgm:pt modelId="{B303EF5E-8390-4B01-9E3A-82E6DD053584}">
      <dgm:prSet phldrT="[文本]" custT="1"/>
      <dgm:spPr>
        <a:solidFill>
          <a:srgbClr val="00B050"/>
        </a:solidFill>
        <a:ln w="9525"/>
      </dgm:spPr>
      <dgm:t>
        <a:bodyPr/>
        <a:lstStyle/>
        <a:p>
          <a:endParaRPr lang="en-US" altLang="zh-CN" sz="3600" dirty="0" smtClean="0">
            <a:solidFill>
              <a:srgbClr val="002060"/>
            </a:solidFill>
          </a:endParaRPr>
        </a:p>
        <a:p>
          <a:r>
            <a:rPr lang="zh-CN" altLang="en-US" sz="3600" b="1" dirty="0" smtClean="0">
              <a:solidFill>
                <a:srgbClr val="C00000"/>
              </a:solidFill>
            </a:rPr>
            <a:t>创造性研究</a:t>
          </a:r>
          <a:endParaRPr lang="en-US" altLang="zh-CN" sz="3600" b="1" dirty="0" smtClean="0">
            <a:solidFill>
              <a:srgbClr val="C00000"/>
            </a:solidFill>
          </a:endParaRPr>
        </a:p>
        <a:p>
          <a:r>
            <a:rPr lang="zh-CN" altLang="en-US" sz="1800" b="1" dirty="0" smtClean="0">
              <a:solidFill>
                <a:schemeClr val="bg1"/>
              </a:solidFill>
            </a:rPr>
            <a:t>（思辩方法，想象方法）</a:t>
          </a:r>
          <a:endParaRPr lang="zh-CN" altLang="en-US" sz="1800" b="1" dirty="0">
            <a:solidFill>
              <a:schemeClr val="bg1"/>
            </a:solidFill>
          </a:endParaRPr>
        </a:p>
      </dgm:t>
    </dgm:pt>
    <dgm:pt modelId="{56D97287-B755-4ACD-9A8E-393C9A5E9520}" type="parTrans" cxnId="{480E2165-FF57-4830-A4A2-5219EA0463FF}">
      <dgm:prSet/>
      <dgm:spPr/>
      <dgm:t>
        <a:bodyPr/>
        <a:lstStyle/>
        <a:p>
          <a:endParaRPr lang="zh-CN" altLang="en-US"/>
        </a:p>
      </dgm:t>
    </dgm:pt>
    <dgm:pt modelId="{B8CD67C9-7FFE-419F-B5D5-3DEB7746BC08}" type="sibTrans" cxnId="{480E2165-FF57-4830-A4A2-5219EA0463FF}">
      <dgm:prSet/>
      <dgm:spPr/>
      <dgm:t>
        <a:bodyPr/>
        <a:lstStyle/>
        <a:p>
          <a:endParaRPr lang="zh-CN" altLang="en-US"/>
        </a:p>
      </dgm:t>
    </dgm:pt>
    <dgm:pt modelId="{8D07B0F0-D5D3-4BD4-923A-344D6FC72F93}">
      <dgm:prSet phldrT="[文本]" custT="1"/>
      <dgm:spPr>
        <a:solidFill>
          <a:srgbClr val="CC6600"/>
        </a:solidFill>
      </dgm:spPr>
      <dgm:t>
        <a:bodyPr/>
        <a:lstStyle/>
        <a:p>
          <a:r>
            <a:rPr lang="zh-CN" altLang="en-US" sz="3600" b="1" dirty="0" smtClean="0">
              <a:solidFill>
                <a:schemeClr val="bg1"/>
              </a:solidFill>
            </a:rPr>
            <a:t>分析性研究</a:t>
          </a:r>
          <a:endParaRPr lang="en-US" altLang="zh-CN" sz="3600" b="1" dirty="0" smtClean="0">
            <a:solidFill>
              <a:schemeClr val="bg1"/>
            </a:solidFill>
          </a:endParaRPr>
        </a:p>
        <a:p>
          <a:r>
            <a:rPr lang="zh-CN" altLang="en-US" sz="1800" b="1" dirty="0" smtClean="0">
              <a:solidFill>
                <a:schemeClr val="bg1"/>
              </a:solidFill>
            </a:rPr>
            <a:t>（分类；比较；定性方法）</a:t>
          </a:r>
          <a:endParaRPr lang="zh-CN" altLang="en-US" sz="1800" b="1" dirty="0">
            <a:solidFill>
              <a:schemeClr val="bg1"/>
            </a:solidFill>
          </a:endParaRPr>
        </a:p>
      </dgm:t>
    </dgm:pt>
    <dgm:pt modelId="{DF90E6E8-719F-49CF-9A39-C440DED2A895}" type="parTrans" cxnId="{167326E1-7DD7-4192-8A1A-39C8E92F017D}">
      <dgm:prSet/>
      <dgm:spPr/>
      <dgm:t>
        <a:bodyPr/>
        <a:lstStyle/>
        <a:p>
          <a:endParaRPr lang="zh-CN" altLang="en-US"/>
        </a:p>
      </dgm:t>
    </dgm:pt>
    <dgm:pt modelId="{BBBF6F40-4900-4730-AF49-05DEE2CD3F6D}" type="sibTrans" cxnId="{167326E1-7DD7-4192-8A1A-39C8E92F017D}">
      <dgm:prSet/>
      <dgm:spPr/>
      <dgm:t>
        <a:bodyPr/>
        <a:lstStyle/>
        <a:p>
          <a:endParaRPr lang="zh-CN" altLang="en-US"/>
        </a:p>
      </dgm:t>
    </dgm:pt>
    <dgm:pt modelId="{60730A2D-6A80-4B41-A4A5-EBBA4A1BA1F6}">
      <dgm:prSet phldrT="[文本]" custT="1"/>
      <dgm:spPr>
        <a:solidFill>
          <a:srgbClr val="0070C0"/>
        </a:solidFill>
      </dgm:spPr>
      <dgm:t>
        <a:bodyPr/>
        <a:lstStyle/>
        <a:p>
          <a:r>
            <a:rPr lang="zh-CN" altLang="en-US" sz="3600" b="1" dirty="0" smtClean="0">
              <a:solidFill>
                <a:schemeClr val="bg1"/>
              </a:solidFill>
            </a:rPr>
            <a:t>描述性研究</a:t>
          </a:r>
          <a:endParaRPr lang="en-US" altLang="zh-CN" sz="3600" b="1" dirty="0" smtClean="0">
            <a:solidFill>
              <a:schemeClr val="bg1"/>
            </a:solidFill>
          </a:endParaRPr>
        </a:p>
        <a:p>
          <a:r>
            <a:rPr lang="zh-CN" altLang="en-US" sz="1600" b="1" dirty="0" smtClean="0">
              <a:solidFill>
                <a:schemeClr val="bg1"/>
              </a:solidFill>
            </a:rPr>
            <a:t>（故事方法，定量方法）</a:t>
          </a:r>
          <a:endParaRPr lang="zh-CN" altLang="en-US" sz="1600" b="1" dirty="0">
            <a:solidFill>
              <a:schemeClr val="bg1"/>
            </a:solidFill>
          </a:endParaRPr>
        </a:p>
      </dgm:t>
    </dgm:pt>
    <dgm:pt modelId="{C567810E-1426-4B34-83AE-E856CD2CF2AA}" type="parTrans" cxnId="{35FB22BB-8B3B-43F2-8C7C-265D72381765}">
      <dgm:prSet/>
      <dgm:spPr/>
      <dgm:t>
        <a:bodyPr/>
        <a:lstStyle/>
        <a:p>
          <a:endParaRPr lang="zh-CN" altLang="en-US"/>
        </a:p>
      </dgm:t>
    </dgm:pt>
    <dgm:pt modelId="{6D833DDC-E844-43E8-8F8A-6D9E1DD147F2}" type="sibTrans" cxnId="{35FB22BB-8B3B-43F2-8C7C-265D72381765}">
      <dgm:prSet/>
      <dgm:spPr/>
      <dgm:t>
        <a:bodyPr/>
        <a:lstStyle/>
        <a:p>
          <a:endParaRPr lang="zh-CN" altLang="en-US"/>
        </a:p>
      </dgm:t>
    </dgm:pt>
    <dgm:pt modelId="{BF1CC69A-EEC8-4DAD-9CC9-05A1FC60C340}" type="pres">
      <dgm:prSet presAssocID="{8E4FAB30-0E0A-4455-A663-91E1111E8E39}" presName="Name0" presStyleCnt="0">
        <dgm:presLayoutVars>
          <dgm:dir/>
          <dgm:animLvl val="lvl"/>
          <dgm:resizeHandles val="exact"/>
        </dgm:presLayoutVars>
      </dgm:prSet>
      <dgm:spPr/>
    </dgm:pt>
    <dgm:pt modelId="{C65F4D83-9B62-43FB-B442-DC83DA328DB6}" type="pres">
      <dgm:prSet presAssocID="{B303EF5E-8390-4B01-9E3A-82E6DD053584}" presName="Name8" presStyleCnt="0"/>
      <dgm:spPr/>
    </dgm:pt>
    <dgm:pt modelId="{FE85D2ED-248F-402C-84A6-4997362ADF65}" type="pres">
      <dgm:prSet presAssocID="{B303EF5E-8390-4B01-9E3A-82E6DD053584}" presName="level" presStyleLbl="node1" presStyleIdx="0" presStyleCnt="3">
        <dgm:presLayoutVars>
          <dgm:chMax val="1"/>
          <dgm:bulletEnabled val="1"/>
        </dgm:presLayoutVars>
      </dgm:prSet>
      <dgm:spPr/>
      <dgm:t>
        <a:bodyPr/>
        <a:lstStyle/>
        <a:p>
          <a:endParaRPr lang="zh-CN" altLang="en-US"/>
        </a:p>
      </dgm:t>
    </dgm:pt>
    <dgm:pt modelId="{6C51BD32-B62C-4CDF-9ECD-8C64E13FDB36}" type="pres">
      <dgm:prSet presAssocID="{B303EF5E-8390-4B01-9E3A-82E6DD053584}" presName="levelTx" presStyleLbl="revTx" presStyleIdx="0" presStyleCnt="0">
        <dgm:presLayoutVars>
          <dgm:chMax val="1"/>
          <dgm:bulletEnabled val="1"/>
        </dgm:presLayoutVars>
      </dgm:prSet>
      <dgm:spPr/>
      <dgm:t>
        <a:bodyPr/>
        <a:lstStyle/>
        <a:p>
          <a:endParaRPr lang="zh-CN" altLang="en-US"/>
        </a:p>
      </dgm:t>
    </dgm:pt>
    <dgm:pt modelId="{D83EAAA0-8EA3-4E56-AF27-2A4959A0620E}" type="pres">
      <dgm:prSet presAssocID="{8D07B0F0-D5D3-4BD4-923A-344D6FC72F93}" presName="Name8" presStyleCnt="0"/>
      <dgm:spPr/>
    </dgm:pt>
    <dgm:pt modelId="{8C432AD1-FDBC-43DC-B0C0-78D066DD3E15}" type="pres">
      <dgm:prSet presAssocID="{8D07B0F0-D5D3-4BD4-923A-344D6FC72F93}" presName="level" presStyleLbl="node1" presStyleIdx="1" presStyleCnt="3">
        <dgm:presLayoutVars>
          <dgm:chMax val="1"/>
          <dgm:bulletEnabled val="1"/>
        </dgm:presLayoutVars>
      </dgm:prSet>
      <dgm:spPr/>
      <dgm:t>
        <a:bodyPr/>
        <a:lstStyle/>
        <a:p>
          <a:endParaRPr lang="zh-CN" altLang="en-US"/>
        </a:p>
      </dgm:t>
    </dgm:pt>
    <dgm:pt modelId="{1CB1B919-2203-4D90-8BDF-A53CA58FC477}" type="pres">
      <dgm:prSet presAssocID="{8D07B0F0-D5D3-4BD4-923A-344D6FC72F93}" presName="levelTx" presStyleLbl="revTx" presStyleIdx="0" presStyleCnt="0">
        <dgm:presLayoutVars>
          <dgm:chMax val="1"/>
          <dgm:bulletEnabled val="1"/>
        </dgm:presLayoutVars>
      </dgm:prSet>
      <dgm:spPr/>
      <dgm:t>
        <a:bodyPr/>
        <a:lstStyle/>
        <a:p>
          <a:endParaRPr lang="zh-CN" altLang="en-US"/>
        </a:p>
      </dgm:t>
    </dgm:pt>
    <dgm:pt modelId="{C3D051FB-60D4-4CE5-85CC-37418794507D}" type="pres">
      <dgm:prSet presAssocID="{60730A2D-6A80-4B41-A4A5-EBBA4A1BA1F6}" presName="Name8" presStyleCnt="0"/>
      <dgm:spPr/>
    </dgm:pt>
    <dgm:pt modelId="{28E7E88F-A3CC-4EC7-9AC9-0851F16F4CDE}" type="pres">
      <dgm:prSet presAssocID="{60730A2D-6A80-4B41-A4A5-EBBA4A1BA1F6}" presName="level" presStyleLbl="node1" presStyleIdx="2" presStyleCnt="3">
        <dgm:presLayoutVars>
          <dgm:chMax val="1"/>
          <dgm:bulletEnabled val="1"/>
        </dgm:presLayoutVars>
      </dgm:prSet>
      <dgm:spPr/>
      <dgm:t>
        <a:bodyPr/>
        <a:lstStyle/>
        <a:p>
          <a:endParaRPr lang="zh-CN" altLang="en-US"/>
        </a:p>
      </dgm:t>
    </dgm:pt>
    <dgm:pt modelId="{616E5A20-9171-4206-9C43-C89B7B81D134}" type="pres">
      <dgm:prSet presAssocID="{60730A2D-6A80-4B41-A4A5-EBBA4A1BA1F6}" presName="levelTx" presStyleLbl="revTx" presStyleIdx="0" presStyleCnt="0">
        <dgm:presLayoutVars>
          <dgm:chMax val="1"/>
          <dgm:bulletEnabled val="1"/>
        </dgm:presLayoutVars>
      </dgm:prSet>
      <dgm:spPr/>
      <dgm:t>
        <a:bodyPr/>
        <a:lstStyle/>
        <a:p>
          <a:endParaRPr lang="zh-CN" altLang="en-US"/>
        </a:p>
      </dgm:t>
    </dgm:pt>
  </dgm:ptLst>
  <dgm:cxnLst>
    <dgm:cxn modelId="{1F30DA35-4AF4-4A27-83A3-B9E17398428F}" type="presOf" srcId="{8E4FAB30-0E0A-4455-A663-91E1111E8E39}" destId="{BF1CC69A-EEC8-4DAD-9CC9-05A1FC60C340}" srcOrd="0" destOrd="0" presId="urn:microsoft.com/office/officeart/2005/8/layout/pyramid1"/>
    <dgm:cxn modelId="{D2E7BDC0-7D1B-4C20-BF83-5B21A66D9DB8}" type="presOf" srcId="{60730A2D-6A80-4B41-A4A5-EBBA4A1BA1F6}" destId="{28E7E88F-A3CC-4EC7-9AC9-0851F16F4CDE}" srcOrd="0" destOrd="0" presId="urn:microsoft.com/office/officeart/2005/8/layout/pyramid1"/>
    <dgm:cxn modelId="{6BA60C47-54BF-4DEA-B1AD-6B49E84F5009}" type="presOf" srcId="{B303EF5E-8390-4B01-9E3A-82E6DD053584}" destId="{FE85D2ED-248F-402C-84A6-4997362ADF65}" srcOrd="0" destOrd="0" presId="urn:microsoft.com/office/officeart/2005/8/layout/pyramid1"/>
    <dgm:cxn modelId="{97D097AD-107B-4608-8FF3-6972A0BDF7AD}" type="presOf" srcId="{8D07B0F0-D5D3-4BD4-923A-344D6FC72F93}" destId="{1CB1B919-2203-4D90-8BDF-A53CA58FC477}" srcOrd="1" destOrd="0" presId="urn:microsoft.com/office/officeart/2005/8/layout/pyramid1"/>
    <dgm:cxn modelId="{BB93ECD7-225C-46F6-8E37-50A052C564E7}" type="presOf" srcId="{60730A2D-6A80-4B41-A4A5-EBBA4A1BA1F6}" destId="{616E5A20-9171-4206-9C43-C89B7B81D134}" srcOrd="1" destOrd="0" presId="urn:microsoft.com/office/officeart/2005/8/layout/pyramid1"/>
    <dgm:cxn modelId="{58E023C2-1348-4834-87B4-84AB7B79F487}" type="presOf" srcId="{8D07B0F0-D5D3-4BD4-923A-344D6FC72F93}" destId="{8C432AD1-FDBC-43DC-B0C0-78D066DD3E15}" srcOrd="0" destOrd="0" presId="urn:microsoft.com/office/officeart/2005/8/layout/pyramid1"/>
    <dgm:cxn modelId="{C8B6253C-3B31-4E52-B883-F40A2DED7907}" type="presOf" srcId="{B303EF5E-8390-4B01-9E3A-82E6DD053584}" destId="{6C51BD32-B62C-4CDF-9ECD-8C64E13FDB36}" srcOrd="1" destOrd="0" presId="urn:microsoft.com/office/officeart/2005/8/layout/pyramid1"/>
    <dgm:cxn modelId="{167326E1-7DD7-4192-8A1A-39C8E92F017D}" srcId="{8E4FAB30-0E0A-4455-A663-91E1111E8E39}" destId="{8D07B0F0-D5D3-4BD4-923A-344D6FC72F93}" srcOrd="1" destOrd="0" parTransId="{DF90E6E8-719F-49CF-9A39-C440DED2A895}" sibTransId="{BBBF6F40-4900-4730-AF49-05DEE2CD3F6D}"/>
    <dgm:cxn modelId="{480E2165-FF57-4830-A4A2-5219EA0463FF}" srcId="{8E4FAB30-0E0A-4455-A663-91E1111E8E39}" destId="{B303EF5E-8390-4B01-9E3A-82E6DD053584}" srcOrd="0" destOrd="0" parTransId="{56D97287-B755-4ACD-9A8E-393C9A5E9520}" sibTransId="{B8CD67C9-7FFE-419F-B5D5-3DEB7746BC08}"/>
    <dgm:cxn modelId="{35FB22BB-8B3B-43F2-8C7C-265D72381765}" srcId="{8E4FAB30-0E0A-4455-A663-91E1111E8E39}" destId="{60730A2D-6A80-4B41-A4A5-EBBA4A1BA1F6}" srcOrd="2" destOrd="0" parTransId="{C567810E-1426-4B34-83AE-E856CD2CF2AA}" sibTransId="{6D833DDC-E844-43E8-8F8A-6D9E1DD147F2}"/>
    <dgm:cxn modelId="{3CC155B0-7693-4921-9D9F-4C1686106521}" type="presParOf" srcId="{BF1CC69A-EEC8-4DAD-9CC9-05A1FC60C340}" destId="{C65F4D83-9B62-43FB-B442-DC83DA328DB6}" srcOrd="0" destOrd="0" presId="urn:microsoft.com/office/officeart/2005/8/layout/pyramid1"/>
    <dgm:cxn modelId="{B2B2D02A-7735-4BF7-9CDD-EB8E6DD57F58}" type="presParOf" srcId="{C65F4D83-9B62-43FB-B442-DC83DA328DB6}" destId="{FE85D2ED-248F-402C-84A6-4997362ADF65}" srcOrd="0" destOrd="0" presId="urn:microsoft.com/office/officeart/2005/8/layout/pyramid1"/>
    <dgm:cxn modelId="{6A9E157F-88A9-4F4F-9644-878146FB42A6}" type="presParOf" srcId="{C65F4D83-9B62-43FB-B442-DC83DA328DB6}" destId="{6C51BD32-B62C-4CDF-9ECD-8C64E13FDB36}" srcOrd="1" destOrd="0" presId="urn:microsoft.com/office/officeart/2005/8/layout/pyramid1"/>
    <dgm:cxn modelId="{5E99C926-689C-4264-90A2-9AA2E4AD6D3F}" type="presParOf" srcId="{BF1CC69A-EEC8-4DAD-9CC9-05A1FC60C340}" destId="{D83EAAA0-8EA3-4E56-AF27-2A4959A0620E}" srcOrd="1" destOrd="0" presId="urn:microsoft.com/office/officeart/2005/8/layout/pyramid1"/>
    <dgm:cxn modelId="{F87C58EA-1E6D-433F-AE55-58C058C789CA}" type="presParOf" srcId="{D83EAAA0-8EA3-4E56-AF27-2A4959A0620E}" destId="{8C432AD1-FDBC-43DC-B0C0-78D066DD3E15}" srcOrd="0" destOrd="0" presId="urn:microsoft.com/office/officeart/2005/8/layout/pyramid1"/>
    <dgm:cxn modelId="{FBDB58E9-29D5-4A95-8B89-898F67812F2C}" type="presParOf" srcId="{D83EAAA0-8EA3-4E56-AF27-2A4959A0620E}" destId="{1CB1B919-2203-4D90-8BDF-A53CA58FC477}" srcOrd="1" destOrd="0" presId="urn:microsoft.com/office/officeart/2005/8/layout/pyramid1"/>
    <dgm:cxn modelId="{8A4D8347-8EB1-4FB9-98C2-3B2FF4EC68B5}" type="presParOf" srcId="{BF1CC69A-EEC8-4DAD-9CC9-05A1FC60C340}" destId="{C3D051FB-60D4-4CE5-85CC-37418794507D}" srcOrd="2" destOrd="0" presId="urn:microsoft.com/office/officeart/2005/8/layout/pyramid1"/>
    <dgm:cxn modelId="{ED715D2F-F95D-42EF-B44B-B597248A89FD}" type="presParOf" srcId="{C3D051FB-60D4-4CE5-85CC-37418794507D}" destId="{28E7E88F-A3CC-4EC7-9AC9-0851F16F4CDE}" srcOrd="0" destOrd="0" presId="urn:microsoft.com/office/officeart/2005/8/layout/pyramid1"/>
    <dgm:cxn modelId="{852F5247-35C6-4F03-B878-7CBE43673CFE}" type="presParOf" srcId="{C3D051FB-60D4-4CE5-85CC-37418794507D}" destId="{616E5A20-9171-4206-9C43-C89B7B81D13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5A2937D-4597-4367-8D22-5A6E4F7A5F54}"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zh-CN" altLang="en-US"/>
        </a:p>
      </dgm:t>
    </dgm:pt>
    <dgm:pt modelId="{CDB43B83-4F42-4B9A-9614-186EDD0E00A9}">
      <dgm:prSet phldrT="[文本]"/>
      <dgm:spPr/>
      <dgm:t>
        <a:bodyPr/>
        <a:lstStyle/>
        <a:p>
          <a:r>
            <a:rPr lang="zh-CN" altLang="en-US" dirty="0" smtClean="0"/>
            <a:t>形象</a:t>
          </a:r>
          <a:endParaRPr lang="zh-CN" altLang="en-US" dirty="0"/>
        </a:p>
      </dgm:t>
    </dgm:pt>
    <dgm:pt modelId="{BC2D20B8-2532-4ABF-B319-AA3CC15690DD}" type="parTrans" cxnId="{75AA97E8-54B0-4066-B61A-0E6828236E5A}">
      <dgm:prSet/>
      <dgm:spPr/>
      <dgm:t>
        <a:bodyPr/>
        <a:lstStyle/>
        <a:p>
          <a:endParaRPr lang="zh-CN" altLang="en-US"/>
        </a:p>
      </dgm:t>
    </dgm:pt>
    <dgm:pt modelId="{E18C0E9D-EE6B-44CF-AE6B-74A89EA3B060}" type="sibTrans" cxnId="{75AA97E8-54B0-4066-B61A-0E6828236E5A}">
      <dgm:prSet/>
      <dgm:spPr/>
      <dgm:t>
        <a:bodyPr/>
        <a:lstStyle/>
        <a:p>
          <a:endParaRPr lang="zh-CN" altLang="en-US"/>
        </a:p>
      </dgm:t>
    </dgm:pt>
    <dgm:pt modelId="{B433F131-352D-43D8-AAFE-0D0439072103}">
      <dgm:prSet phldrT="[文本]"/>
      <dgm:spPr/>
      <dgm:t>
        <a:bodyPr/>
        <a:lstStyle/>
        <a:p>
          <a:r>
            <a:rPr lang="zh-CN" altLang="en-US" dirty="0" smtClean="0"/>
            <a:t>外在形象</a:t>
          </a:r>
          <a:endParaRPr lang="zh-CN" altLang="en-US" dirty="0"/>
        </a:p>
      </dgm:t>
    </dgm:pt>
    <dgm:pt modelId="{E03A2986-7DE0-4012-A5F5-AEAEF1C9C096}" type="parTrans" cxnId="{555EBE6D-4C7F-44DE-AD1C-F728975237CB}">
      <dgm:prSet/>
      <dgm:spPr/>
      <dgm:t>
        <a:bodyPr/>
        <a:lstStyle/>
        <a:p>
          <a:endParaRPr lang="zh-CN" altLang="en-US"/>
        </a:p>
      </dgm:t>
    </dgm:pt>
    <dgm:pt modelId="{0299C1EA-58B3-4FB1-826F-6F00C9C6AD12}" type="sibTrans" cxnId="{555EBE6D-4C7F-44DE-AD1C-F728975237CB}">
      <dgm:prSet/>
      <dgm:spPr/>
      <dgm:t>
        <a:bodyPr/>
        <a:lstStyle/>
        <a:p>
          <a:endParaRPr lang="zh-CN" altLang="en-US"/>
        </a:p>
      </dgm:t>
    </dgm:pt>
    <dgm:pt modelId="{A4CDB927-35B3-4DB0-9C5A-59185221F6C1}">
      <dgm:prSet phldrT="[文本]"/>
      <dgm:spPr/>
      <dgm:t>
        <a:bodyPr/>
        <a:lstStyle/>
        <a:p>
          <a:r>
            <a:rPr lang="zh-CN" altLang="en-US" dirty="0" smtClean="0"/>
            <a:t>质量</a:t>
          </a:r>
          <a:endParaRPr lang="zh-CN" altLang="en-US" dirty="0"/>
        </a:p>
      </dgm:t>
    </dgm:pt>
    <dgm:pt modelId="{233D8872-EB41-479C-AE23-8C619EA1A4D3}" type="parTrans" cxnId="{2AA03D69-F503-4829-9C1B-41BEC775E00E}">
      <dgm:prSet/>
      <dgm:spPr/>
      <dgm:t>
        <a:bodyPr/>
        <a:lstStyle/>
        <a:p>
          <a:endParaRPr lang="zh-CN" altLang="en-US"/>
        </a:p>
      </dgm:t>
    </dgm:pt>
    <dgm:pt modelId="{85C04028-6394-4A7F-B879-8FC83956951D}" type="sibTrans" cxnId="{2AA03D69-F503-4829-9C1B-41BEC775E00E}">
      <dgm:prSet/>
      <dgm:spPr/>
      <dgm:t>
        <a:bodyPr/>
        <a:lstStyle/>
        <a:p>
          <a:endParaRPr lang="zh-CN" altLang="en-US"/>
        </a:p>
      </dgm:t>
    </dgm:pt>
    <dgm:pt modelId="{71C188A8-0722-4740-9F2C-902E7D6FC63D}">
      <dgm:prSet phldrT="[文本]"/>
      <dgm:spPr/>
      <dgm:t>
        <a:bodyPr/>
        <a:lstStyle/>
        <a:p>
          <a:r>
            <a:rPr lang="zh-CN" altLang="en-US" dirty="0" smtClean="0"/>
            <a:t>研究水平</a:t>
          </a:r>
          <a:endParaRPr lang="zh-CN" altLang="en-US" dirty="0"/>
        </a:p>
      </dgm:t>
    </dgm:pt>
    <dgm:pt modelId="{FA186DE9-CC2D-4B43-86EF-96EA600DA480}" type="parTrans" cxnId="{917DD3D8-69CF-4827-AB46-A7D914BC6EB2}">
      <dgm:prSet/>
      <dgm:spPr/>
      <dgm:t>
        <a:bodyPr/>
        <a:lstStyle/>
        <a:p>
          <a:endParaRPr lang="zh-CN" altLang="en-US"/>
        </a:p>
      </dgm:t>
    </dgm:pt>
    <dgm:pt modelId="{1CA7170E-A359-414D-9E9F-50E005EE0B33}" type="sibTrans" cxnId="{917DD3D8-69CF-4827-AB46-A7D914BC6EB2}">
      <dgm:prSet/>
      <dgm:spPr/>
      <dgm:t>
        <a:bodyPr/>
        <a:lstStyle/>
        <a:p>
          <a:endParaRPr lang="zh-CN" altLang="en-US"/>
        </a:p>
      </dgm:t>
    </dgm:pt>
    <dgm:pt modelId="{67BADF0F-C561-4B18-8FFB-F3429446B565}">
      <dgm:prSet phldrT="[文本]"/>
      <dgm:spPr/>
      <dgm:t>
        <a:bodyPr/>
        <a:lstStyle/>
        <a:p>
          <a:r>
            <a:rPr lang="zh-CN" altLang="en-US" dirty="0" smtClean="0"/>
            <a:t>信誉</a:t>
          </a:r>
          <a:endParaRPr lang="zh-CN" altLang="en-US" dirty="0"/>
        </a:p>
      </dgm:t>
    </dgm:pt>
    <dgm:pt modelId="{88AA253D-EC9E-4E53-A78E-043825615956}" type="parTrans" cxnId="{41369F16-8EC6-4A32-9B3B-A1AB98898520}">
      <dgm:prSet/>
      <dgm:spPr/>
      <dgm:t>
        <a:bodyPr/>
        <a:lstStyle/>
        <a:p>
          <a:endParaRPr lang="zh-CN" altLang="en-US"/>
        </a:p>
      </dgm:t>
    </dgm:pt>
    <dgm:pt modelId="{988A0E4A-F1D8-4BDA-AA6B-FB3ECD005E54}" type="sibTrans" cxnId="{41369F16-8EC6-4A32-9B3B-A1AB98898520}">
      <dgm:prSet/>
      <dgm:spPr/>
      <dgm:t>
        <a:bodyPr/>
        <a:lstStyle/>
        <a:p>
          <a:endParaRPr lang="zh-CN" altLang="en-US"/>
        </a:p>
      </dgm:t>
    </dgm:pt>
    <dgm:pt modelId="{7DABDF5D-E978-409D-A92B-2BD3C98DE918}">
      <dgm:prSet phldrT="[文本]"/>
      <dgm:spPr/>
      <dgm:t>
        <a:bodyPr/>
        <a:lstStyle/>
        <a:p>
          <a:r>
            <a:rPr lang="zh-CN" altLang="en-US" dirty="0" smtClean="0"/>
            <a:t>学术信誉</a:t>
          </a:r>
          <a:endParaRPr lang="zh-CN" altLang="en-US" dirty="0"/>
        </a:p>
      </dgm:t>
    </dgm:pt>
    <dgm:pt modelId="{48115029-D9FF-4F37-8786-3EEB83D3CF4F}" type="parTrans" cxnId="{37C48B3B-A389-4D62-8B14-488AE9D7E59A}">
      <dgm:prSet/>
      <dgm:spPr/>
      <dgm:t>
        <a:bodyPr/>
        <a:lstStyle/>
        <a:p>
          <a:endParaRPr lang="zh-CN" altLang="en-US"/>
        </a:p>
      </dgm:t>
    </dgm:pt>
    <dgm:pt modelId="{68E9DC96-1E5A-4D98-8A68-4FD7D3BEF485}" type="sibTrans" cxnId="{37C48B3B-A389-4D62-8B14-488AE9D7E59A}">
      <dgm:prSet/>
      <dgm:spPr/>
      <dgm:t>
        <a:bodyPr/>
        <a:lstStyle/>
        <a:p>
          <a:endParaRPr lang="zh-CN" altLang="en-US"/>
        </a:p>
      </dgm:t>
    </dgm:pt>
    <dgm:pt modelId="{0D36510B-A41F-423F-9A63-1DE7073BFF00}">
      <dgm:prSet phldrT="[文本]"/>
      <dgm:spPr/>
      <dgm:t>
        <a:bodyPr/>
        <a:lstStyle/>
        <a:p>
          <a:r>
            <a:rPr lang="zh-CN" altLang="en-US" dirty="0" smtClean="0"/>
            <a:t>持续</a:t>
          </a:r>
          <a:endParaRPr lang="zh-CN" altLang="en-US" dirty="0"/>
        </a:p>
      </dgm:t>
    </dgm:pt>
    <dgm:pt modelId="{2887E5EF-C99E-46C1-9EC0-0CD787189C70}" type="parTrans" cxnId="{75085A8E-DF02-42D3-B01B-BF3AEDFE48A5}">
      <dgm:prSet/>
      <dgm:spPr/>
      <dgm:t>
        <a:bodyPr/>
        <a:lstStyle/>
        <a:p>
          <a:endParaRPr lang="zh-CN" altLang="en-US"/>
        </a:p>
      </dgm:t>
    </dgm:pt>
    <dgm:pt modelId="{A79F9A61-056A-424F-9AEB-E767118625FE}" type="sibTrans" cxnId="{75085A8E-DF02-42D3-B01B-BF3AEDFE48A5}">
      <dgm:prSet/>
      <dgm:spPr/>
      <dgm:t>
        <a:bodyPr/>
        <a:lstStyle/>
        <a:p>
          <a:endParaRPr lang="zh-CN" altLang="en-US"/>
        </a:p>
      </dgm:t>
    </dgm:pt>
    <dgm:pt modelId="{9A80D25F-07D1-49F2-B44A-B178C2EB2C62}">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dirty="0" smtClean="0"/>
            <a:t>持续学习</a:t>
          </a:r>
          <a:endParaRPr lang="zh-CN" altLang="en-US" dirty="0"/>
        </a:p>
      </dgm:t>
    </dgm:pt>
    <dgm:pt modelId="{33CEB39F-9A93-4683-8A1F-4C7E4114CDED}" type="parTrans" cxnId="{03C34C40-CDFB-4ADC-9342-2F9F1E016F63}">
      <dgm:prSet/>
      <dgm:spPr/>
      <dgm:t>
        <a:bodyPr/>
        <a:lstStyle/>
        <a:p>
          <a:endParaRPr lang="zh-CN" altLang="en-US"/>
        </a:p>
      </dgm:t>
    </dgm:pt>
    <dgm:pt modelId="{0A1B8C6C-0340-4DFB-B665-043E2AFF7688}" type="sibTrans" cxnId="{03C34C40-CDFB-4ADC-9342-2F9F1E016F63}">
      <dgm:prSet/>
      <dgm:spPr/>
      <dgm:t>
        <a:bodyPr/>
        <a:lstStyle/>
        <a:p>
          <a:endParaRPr lang="zh-CN" altLang="en-US"/>
        </a:p>
      </dgm:t>
    </dgm:pt>
    <dgm:pt modelId="{0C4E14B2-4B28-448E-BF12-49A484631B74}">
      <dgm:prSet phldrT="[文本]"/>
      <dgm:spPr/>
      <dgm:t>
        <a:bodyPr/>
        <a:lstStyle/>
        <a:p>
          <a:r>
            <a:rPr lang="zh-CN" altLang="en-US" dirty="0" smtClean="0"/>
            <a:t>文稿形象</a:t>
          </a:r>
          <a:endParaRPr lang="zh-CN" altLang="en-US" dirty="0"/>
        </a:p>
      </dgm:t>
    </dgm:pt>
    <dgm:pt modelId="{ACE717A4-3102-48A9-B1E0-D030FDB0F237}" type="parTrans" cxnId="{0B0C6A7F-63B5-4794-A18C-365F91E8F8E6}">
      <dgm:prSet/>
      <dgm:spPr/>
      <dgm:t>
        <a:bodyPr/>
        <a:lstStyle/>
        <a:p>
          <a:endParaRPr lang="zh-CN" altLang="en-US"/>
        </a:p>
      </dgm:t>
    </dgm:pt>
    <dgm:pt modelId="{8B0B4572-E9CE-495D-80D4-37CE64E9F176}" type="sibTrans" cxnId="{0B0C6A7F-63B5-4794-A18C-365F91E8F8E6}">
      <dgm:prSet/>
      <dgm:spPr/>
      <dgm:t>
        <a:bodyPr/>
        <a:lstStyle/>
        <a:p>
          <a:endParaRPr lang="zh-CN" altLang="en-US"/>
        </a:p>
      </dgm:t>
    </dgm:pt>
    <dgm:pt modelId="{0A7590AE-2BA9-40B4-826A-971BD102C3E8}">
      <dgm:prSet phldrT="[文本]"/>
      <dgm:spPr/>
      <dgm:t>
        <a:bodyPr/>
        <a:lstStyle/>
        <a:p>
          <a:r>
            <a:rPr lang="zh-CN" altLang="en-US" dirty="0" smtClean="0"/>
            <a:t>对象相关性</a:t>
          </a:r>
          <a:endParaRPr lang="zh-CN" altLang="en-US" dirty="0"/>
        </a:p>
      </dgm:t>
    </dgm:pt>
    <dgm:pt modelId="{59F0FB44-876A-4031-977C-A6DCDD3642FE}" type="parTrans" cxnId="{48A5B9DF-C745-4D30-8D43-0D895E0022F6}">
      <dgm:prSet/>
      <dgm:spPr/>
      <dgm:t>
        <a:bodyPr/>
        <a:lstStyle/>
        <a:p>
          <a:endParaRPr lang="zh-CN" altLang="en-US"/>
        </a:p>
      </dgm:t>
    </dgm:pt>
    <dgm:pt modelId="{2BE3F451-AE3D-4973-9FA0-5583A5F202A6}" type="sibTrans" cxnId="{48A5B9DF-C745-4D30-8D43-0D895E0022F6}">
      <dgm:prSet/>
      <dgm:spPr/>
      <dgm:t>
        <a:bodyPr/>
        <a:lstStyle/>
        <a:p>
          <a:endParaRPr lang="zh-CN" altLang="en-US"/>
        </a:p>
      </dgm:t>
    </dgm:pt>
    <dgm:pt modelId="{7D5B5BC9-E0FE-422C-9A08-6904DBFB1747}">
      <dgm:prSet phldrT="[文本]"/>
      <dgm:spPr/>
      <dgm:t>
        <a:bodyPr/>
        <a:lstStyle/>
        <a:p>
          <a:r>
            <a:rPr lang="zh-CN" altLang="en-US" dirty="0" smtClean="0"/>
            <a:t>生活习惯</a:t>
          </a:r>
          <a:endParaRPr lang="zh-CN" altLang="en-US" dirty="0"/>
        </a:p>
      </dgm:t>
    </dgm:pt>
    <dgm:pt modelId="{6AA88652-DE14-4BF5-B485-1264E3D85EDC}" type="parTrans" cxnId="{6A9ED471-7DB6-46A3-83DF-7E64CCA82861}">
      <dgm:prSet/>
      <dgm:spPr/>
      <dgm:t>
        <a:bodyPr/>
        <a:lstStyle/>
        <a:p>
          <a:endParaRPr lang="zh-CN" altLang="en-US"/>
        </a:p>
      </dgm:t>
    </dgm:pt>
    <dgm:pt modelId="{25E024EE-943D-4BE8-8263-6E0FD942039F}" type="sibTrans" cxnId="{6A9ED471-7DB6-46A3-83DF-7E64CCA82861}">
      <dgm:prSet/>
      <dgm:spPr/>
      <dgm:t>
        <a:bodyPr/>
        <a:lstStyle/>
        <a:p>
          <a:endParaRPr lang="zh-CN" altLang="en-US"/>
        </a:p>
      </dgm:t>
    </dgm:pt>
    <dgm:pt modelId="{8169240A-1A2C-4719-B8D4-BA067B69E262}">
      <dgm:prSet phldrT="[文本]"/>
      <dgm:spPr/>
      <dgm:t>
        <a:bodyPr/>
        <a:lstStyle/>
        <a:p>
          <a:pPr marL="114300" indent="0" defTabSz="577850">
            <a:lnSpc>
              <a:spcPct val="90000"/>
            </a:lnSpc>
            <a:spcBef>
              <a:spcPct val="0"/>
            </a:spcBef>
            <a:spcAft>
              <a:spcPct val="15000"/>
            </a:spcAft>
            <a:buNone/>
          </a:pPr>
          <a:endParaRPr lang="zh-CN" altLang="en-US" dirty="0"/>
        </a:p>
      </dgm:t>
    </dgm:pt>
    <dgm:pt modelId="{31A98E53-C31C-461E-BB1A-94F6DCCEAF63}" type="parTrans" cxnId="{5D1DCF31-C40C-45F8-9ADC-A6D1ABA59172}">
      <dgm:prSet/>
      <dgm:spPr/>
      <dgm:t>
        <a:bodyPr/>
        <a:lstStyle/>
        <a:p>
          <a:endParaRPr lang="zh-CN" altLang="en-US"/>
        </a:p>
      </dgm:t>
    </dgm:pt>
    <dgm:pt modelId="{2A6AE524-6F2E-4D79-BD94-47B7B6B37284}" type="sibTrans" cxnId="{5D1DCF31-C40C-45F8-9ADC-A6D1ABA59172}">
      <dgm:prSet/>
      <dgm:spPr/>
      <dgm:t>
        <a:bodyPr/>
        <a:lstStyle/>
        <a:p>
          <a:endParaRPr lang="zh-CN" altLang="en-US"/>
        </a:p>
      </dgm:t>
    </dgm:pt>
    <dgm:pt modelId="{D5C02B83-4CCC-4610-B64A-8B68E3871591}">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dirty="0" smtClean="0"/>
            <a:t>保持一致性</a:t>
          </a:r>
          <a:endParaRPr lang="zh-CN" altLang="en-US" dirty="0"/>
        </a:p>
      </dgm:t>
    </dgm:pt>
    <dgm:pt modelId="{DCBCDBEE-D132-4287-B913-F47033B3FE41}" type="parTrans" cxnId="{37971A7C-D56B-43DE-BFEB-EB840E275968}">
      <dgm:prSet/>
      <dgm:spPr/>
      <dgm:t>
        <a:bodyPr/>
        <a:lstStyle/>
        <a:p>
          <a:endParaRPr lang="zh-CN" altLang="en-US"/>
        </a:p>
      </dgm:t>
    </dgm:pt>
    <dgm:pt modelId="{856BA73F-B2B9-443E-81F6-2FE5C5297A68}" type="sibTrans" cxnId="{37971A7C-D56B-43DE-BFEB-EB840E275968}">
      <dgm:prSet/>
      <dgm:spPr/>
      <dgm:t>
        <a:bodyPr/>
        <a:lstStyle/>
        <a:p>
          <a:endParaRPr lang="zh-CN" altLang="en-US"/>
        </a:p>
      </dgm:t>
    </dgm:pt>
    <dgm:pt modelId="{3A1AC9BB-E63E-4016-AE7C-74F3B983F61C}" type="pres">
      <dgm:prSet presAssocID="{F5A2937D-4597-4367-8D22-5A6E4F7A5F54}" presName="cycleMatrixDiagram" presStyleCnt="0">
        <dgm:presLayoutVars>
          <dgm:chMax val="1"/>
          <dgm:dir/>
          <dgm:animLvl val="lvl"/>
          <dgm:resizeHandles val="exact"/>
        </dgm:presLayoutVars>
      </dgm:prSet>
      <dgm:spPr/>
      <dgm:t>
        <a:bodyPr/>
        <a:lstStyle/>
        <a:p>
          <a:endParaRPr lang="zh-CN" altLang="en-US"/>
        </a:p>
      </dgm:t>
    </dgm:pt>
    <dgm:pt modelId="{F8AAC176-397E-4460-9C73-A3FBECABEA7C}" type="pres">
      <dgm:prSet presAssocID="{F5A2937D-4597-4367-8D22-5A6E4F7A5F54}" presName="children" presStyleCnt="0"/>
      <dgm:spPr/>
    </dgm:pt>
    <dgm:pt modelId="{19CA0FCC-D12B-44D0-BB8C-147775B1D4A3}" type="pres">
      <dgm:prSet presAssocID="{F5A2937D-4597-4367-8D22-5A6E4F7A5F54}" presName="child1group" presStyleCnt="0"/>
      <dgm:spPr/>
    </dgm:pt>
    <dgm:pt modelId="{CC002E44-B659-4E54-BBA8-7F7816C0EAFB}" type="pres">
      <dgm:prSet presAssocID="{F5A2937D-4597-4367-8D22-5A6E4F7A5F54}" presName="child1" presStyleLbl="bgAcc1" presStyleIdx="0" presStyleCnt="4"/>
      <dgm:spPr/>
      <dgm:t>
        <a:bodyPr/>
        <a:lstStyle/>
        <a:p>
          <a:endParaRPr lang="zh-CN" altLang="en-US"/>
        </a:p>
      </dgm:t>
    </dgm:pt>
    <dgm:pt modelId="{226F9069-53FB-4BEF-B34E-FE86505D8898}" type="pres">
      <dgm:prSet presAssocID="{F5A2937D-4597-4367-8D22-5A6E4F7A5F54}" presName="child1Text" presStyleLbl="bgAcc1" presStyleIdx="0" presStyleCnt="4">
        <dgm:presLayoutVars>
          <dgm:bulletEnabled val="1"/>
        </dgm:presLayoutVars>
      </dgm:prSet>
      <dgm:spPr/>
      <dgm:t>
        <a:bodyPr/>
        <a:lstStyle/>
        <a:p>
          <a:endParaRPr lang="zh-CN" altLang="en-US"/>
        </a:p>
      </dgm:t>
    </dgm:pt>
    <dgm:pt modelId="{AE8C21C1-1852-44D8-BCB9-B9FF895A5E56}" type="pres">
      <dgm:prSet presAssocID="{F5A2937D-4597-4367-8D22-5A6E4F7A5F54}" presName="child2group" presStyleCnt="0"/>
      <dgm:spPr/>
    </dgm:pt>
    <dgm:pt modelId="{18726438-EC3A-4786-BA2A-B08B119BD645}" type="pres">
      <dgm:prSet presAssocID="{F5A2937D-4597-4367-8D22-5A6E4F7A5F54}" presName="child2" presStyleLbl="bgAcc1" presStyleIdx="1" presStyleCnt="4"/>
      <dgm:spPr/>
      <dgm:t>
        <a:bodyPr/>
        <a:lstStyle/>
        <a:p>
          <a:endParaRPr lang="zh-CN" altLang="en-US"/>
        </a:p>
      </dgm:t>
    </dgm:pt>
    <dgm:pt modelId="{98E29353-318F-4E3D-8ACB-54011D3D8F86}" type="pres">
      <dgm:prSet presAssocID="{F5A2937D-4597-4367-8D22-5A6E4F7A5F54}" presName="child2Text" presStyleLbl="bgAcc1" presStyleIdx="1" presStyleCnt="4">
        <dgm:presLayoutVars>
          <dgm:bulletEnabled val="1"/>
        </dgm:presLayoutVars>
      </dgm:prSet>
      <dgm:spPr/>
      <dgm:t>
        <a:bodyPr/>
        <a:lstStyle/>
        <a:p>
          <a:endParaRPr lang="zh-CN" altLang="en-US"/>
        </a:p>
      </dgm:t>
    </dgm:pt>
    <dgm:pt modelId="{AA8E8542-E743-40F9-BD0C-6CD768344E60}" type="pres">
      <dgm:prSet presAssocID="{F5A2937D-4597-4367-8D22-5A6E4F7A5F54}" presName="child3group" presStyleCnt="0"/>
      <dgm:spPr/>
    </dgm:pt>
    <dgm:pt modelId="{D9F5E6F1-7DC7-487F-A2C3-2443009EDB70}" type="pres">
      <dgm:prSet presAssocID="{F5A2937D-4597-4367-8D22-5A6E4F7A5F54}" presName="child3" presStyleLbl="bgAcc1" presStyleIdx="2" presStyleCnt="4"/>
      <dgm:spPr/>
      <dgm:t>
        <a:bodyPr/>
        <a:lstStyle/>
        <a:p>
          <a:endParaRPr lang="zh-CN" altLang="en-US"/>
        </a:p>
      </dgm:t>
    </dgm:pt>
    <dgm:pt modelId="{FD3FA208-7263-40D5-A26C-B9E3D61A61F9}" type="pres">
      <dgm:prSet presAssocID="{F5A2937D-4597-4367-8D22-5A6E4F7A5F54}" presName="child3Text" presStyleLbl="bgAcc1" presStyleIdx="2" presStyleCnt="4">
        <dgm:presLayoutVars>
          <dgm:bulletEnabled val="1"/>
        </dgm:presLayoutVars>
      </dgm:prSet>
      <dgm:spPr/>
      <dgm:t>
        <a:bodyPr/>
        <a:lstStyle/>
        <a:p>
          <a:endParaRPr lang="zh-CN" altLang="en-US"/>
        </a:p>
      </dgm:t>
    </dgm:pt>
    <dgm:pt modelId="{5BAC85AE-958E-47D6-8C37-95F51EF35F5F}" type="pres">
      <dgm:prSet presAssocID="{F5A2937D-4597-4367-8D22-5A6E4F7A5F54}" presName="child4group" presStyleCnt="0"/>
      <dgm:spPr/>
    </dgm:pt>
    <dgm:pt modelId="{931982AC-0E53-4298-95F6-4275F45537A5}" type="pres">
      <dgm:prSet presAssocID="{F5A2937D-4597-4367-8D22-5A6E4F7A5F54}" presName="child4" presStyleLbl="bgAcc1" presStyleIdx="3" presStyleCnt="4"/>
      <dgm:spPr/>
      <dgm:t>
        <a:bodyPr/>
        <a:lstStyle/>
        <a:p>
          <a:endParaRPr lang="zh-CN" altLang="en-US"/>
        </a:p>
      </dgm:t>
    </dgm:pt>
    <dgm:pt modelId="{546724B7-0B36-4073-99FA-CB98D55DB632}" type="pres">
      <dgm:prSet presAssocID="{F5A2937D-4597-4367-8D22-5A6E4F7A5F54}" presName="child4Text" presStyleLbl="bgAcc1" presStyleIdx="3" presStyleCnt="4">
        <dgm:presLayoutVars>
          <dgm:bulletEnabled val="1"/>
        </dgm:presLayoutVars>
      </dgm:prSet>
      <dgm:spPr/>
      <dgm:t>
        <a:bodyPr/>
        <a:lstStyle/>
        <a:p>
          <a:endParaRPr lang="zh-CN" altLang="en-US"/>
        </a:p>
      </dgm:t>
    </dgm:pt>
    <dgm:pt modelId="{02A4E53D-2C10-424F-BCE9-E6C95B83520D}" type="pres">
      <dgm:prSet presAssocID="{F5A2937D-4597-4367-8D22-5A6E4F7A5F54}" presName="childPlaceholder" presStyleCnt="0"/>
      <dgm:spPr/>
    </dgm:pt>
    <dgm:pt modelId="{74BA4D3B-86BA-4B3B-87A1-FEE001C49D7D}" type="pres">
      <dgm:prSet presAssocID="{F5A2937D-4597-4367-8D22-5A6E4F7A5F54}" presName="circle" presStyleCnt="0"/>
      <dgm:spPr/>
    </dgm:pt>
    <dgm:pt modelId="{DC8EBDD0-CA89-4922-9B9A-A3A49B37CEF9}" type="pres">
      <dgm:prSet presAssocID="{F5A2937D-4597-4367-8D22-5A6E4F7A5F54}" presName="quadrant1" presStyleLbl="node1" presStyleIdx="0" presStyleCnt="4">
        <dgm:presLayoutVars>
          <dgm:chMax val="1"/>
          <dgm:bulletEnabled val="1"/>
        </dgm:presLayoutVars>
      </dgm:prSet>
      <dgm:spPr/>
      <dgm:t>
        <a:bodyPr/>
        <a:lstStyle/>
        <a:p>
          <a:endParaRPr lang="zh-CN" altLang="en-US"/>
        </a:p>
      </dgm:t>
    </dgm:pt>
    <dgm:pt modelId="{CE55959F-74CD-45A6-9797-0DBD6EA371AD}" type="pres">
      <dgm:prSet presAssocID="{F5A2937D-4597-4367-8D22-5A6E4F7A5F54}" presName="quadrant2" presStyleLbl="node1" presStyleIdx="1" presStyleCnt="4">
        <dgm:presLayoutVars>
          <dgm:chMax val="1"/>
          <dgm:bulletEnabled val="1"/>
        </dgm:presLayoutVars>
      </dgm:prSet>
      <dgm:spPr/>
      <dgm:t>
        <a:bodyPr/>
        <a:lstStyle/>
        <a:p>
          <a:endParaRPr lang="zh-CN" altLang="en-US"/>
        </a:p>
      </dgm:t>
    </dgm:pt>
    <dgm:pt modelId="{6898D102-B3F0-4D2B-A0AC-B8F35C017765}" type="pres">
      <dgm:prSet presAssocID="{F5A2937D-4597-4367-8D22-5A6E4F7A5F54}" presName="quadrant3" presStyleLbl="node1" presStyleIdx="2" presStyleCnt="4">
        <dgm:presLayoutVars>
          <dgm:chMax val="1"/>
          <dgm:bulletEnabled val="1"/>
        </dgm:presLayoutVars>
      </dgm:prSet>
      <dgm:spPr/>
      <dgm:t>
        <a:bodyPr/>
        <a:lstStyle/>
        <a:p>
          <a:endParaRPr lang="zh-CN" altLang="en-US"/>
        </a:p>
      </dgm:t>
    </dgm:pt>
    <dgm:pt modelId="{273F7C2E-EB81-415D-B50B-B997B9EC8E4F}" type="pres">
      <dgm:prSet presAssocID="{F5A2937D-4597-4367-8D22-5A6E4F7A5F54}" presName="quadrant4" presStyleLbl="node1" presStyleIdx="3" presStyleCnt="4">
        <dgm:presLayoutVars>
          <dgm:chMax val="1"/>
          <dgm:bulletEnabled val="1"/>
        </dgm:presLayoutVars>
      </dgm:prSet>
      <dgm:spPr/>
      <dgm:t>
        <a:bodyPr/>
        <a:lstStyle/>
        <a:p>
          <a:endParaRPr lang="zh-CN" altLang="en-US"/>
        </a:p>
      </dgm:t>
    </dgm:pt>
    <dgm:pt modelId="{A694588B-6F69-461E-AB6D-B000A9E9B570}" type="pres">
      <dgm:prSet presAssocID="{F5A2937D-4597-4367-8D22-5A6E4F7A5F54}" presName="quadrantPlaceholder" presStyleCnt="0"/>
      <dgm:spPr/>
    </dgm:pt>
    <dgm:pt modelId="{2C9AB777-CFF2-4046-A1A7-565D990E8084}" type="pres">
      <dgm:prSet presAssocID="{F5A2937D-4597-4367-8D22-5A6E4F7A5F54}" presName="center1" presStyleLbl="fgShp" presStyleIdx="0" presStyleCnt="2"/>
      <dgm:spPr/>
    </dgm:pt>
    <dgm:pt modelId="{DF804DCB-5849-4DEA-AC28-198B84C6BA59}" type="pres">
      <dgm:prSet presAssocID="{F5A2937D-4597-4367-8D22-5A6E4F7A5F54}" presName="center2" presStyleLbl="fgShp" presStyleIdx="1" presStyleCnt="2"/>
      <dgm:spPr/>
    </dgm:pt>
  </dgm:ptLst>
  <dgm:cxnLst>
    <dgm:cxn modelId="{555EBE6D-4C7F-44DE-AD1C-F728975237CB}" srcId="{CDB43B83-4F42-4B9A-9614-186EDD0E00A9}" destId="{B433F131-352D-43D8-AAFE-0D0439072103}" srcOrd="0" destOrd="0" parTransId="{E03A2986-7DE0-4012-A5F5-AEAEF1C9C096}" sibTransId="{0299C1EA-58B3-4FB1-826F-6F00C9C6AD12}"/>
    <dgm:cxn modelId="{2D9FBA88-2376-42A0-8005-C1CDBAA8844A}" type="presOf" srcId="{CDB43B83-4F42-4B9A-9614-186EDD0E00A9}" destId="{DC8EBDD0-CA89-4922-9B9A-A3A49B37CEF9}" srcOrd="0" destOrd="0" presId="urn:microsoft.com/office/officeart/2005/8/layout/cycle4"/>
    <dgm:cxn modelId="{36E85A76-5572-4CE2-A8BC-99901D5BD50A}" type="presOf" srcId="{0A7590AE-2BA9-40B4-826A-971BD102C3E8}" destId="{18726438-EC3A-4786-BA2A-B08B119BD645}" srcOrd="0" destOrd="1" presId="urn:microsoft.com/office/officeart/2005/8/layout/cycle4"/>
    <dgm:cxn modelId="{9C5F45CC-B40A-43DC-A3C2-1BB39D697CF3}" type="presOf" srcId="{9A80D25F-07D1-49F2-B44A-B178C2EB2C62}" destId="{931982AC-0E53-4298-95F6-4275F45537A5}" srcOrd="0" destOrd="0" presId="urn:microsoft.com/office/officeart/2005/8/layout/cycle4"/>
    <dgm:cxn modelId="{37C48B3B-A389-4D62-8B14-488AE9D7E59A}" srcId="{67BADF0F-C561-4B18-8FFB-F3429446B565}" destId="{7DABDF5D-E978-409D-A92B-2BD3C98DE918}" srcOrd="0" destOrd="0" parTransId="{48115029-D9FF-4F37-8786-3EEB83D3CF4F}" sibTransId="{68E9DC96-1E5A-4D98-8A68-4FD7D3BEF485}"/>
    <dgm:cxn modelId="{6A9ED471-7DB6-46A3-83DF-7E64CCA82861}" srcId="{67BADF0F-C561-4B18-8FFB-F3429446B565}" destId="{7D5B5BC9-E0FE-422C-9A08-6904DBFB1747}" srcOrd="1" destOrd="0" parTransId="{6AA88652-DE14-4BF5-B485-1264E3D85EDC}" sibTransId="{25E024EE-943D-4BE8-8263-6E0FD942039F}"/>
    <dgm:cxn modelId="{5D1DCF31-C40C-45F8-9ADC-A6D1ABA59172}" srcId="{0D36510B-A41F-423F-9A63-1DE7073BFF00}" destId="{8169240A-1A2C-4719-B8D4-BA067B69E262}" srcOrd="2" destOrd="0" parTransId="{31A98E53-C31C-461E-BB1A-94F6DCCEAF63}" sibTransId="{2A6AE524-6F2E-4D79-BD94-47B7B6B37284}"/>
    <dgm:cxn modelId="{4BD17633-9AB3-40A0-9DA9-E65E8A257BA9}" type="presOf" srcId="{8169240A-1A2C-4719-B8D4-BA067B69E262}" destId="{546724B7-0B36-4073-99FA-CB98D55DB632}" srcOrd="1" destOrd="2" presId="urn:microsoft.com/office/officeart/2005/8/layout/cycle4"/>
    <dgm:cxn modelId="{976BB2BE-9713-4C10-89B7-7216095F25BD}" type="presOf" srcId="{7DABDF5D-E978-409D-A92B-2BD3C98DE918}" destId="{FD3FA208-7263-40D5-A26C-B9E3D61A61F9}" srcOrd="1" destOrd="0" presId="urn:microsoft.com/office/officeart/2005/8/layout/cycle4"/>
    <dgm:cxn modelId="{B637D48E-83FA-4D9D-8078-70D199DDA62A}" type="presOf" srcId="{F5A2937D-4597-4367-8D22-5A6E4F7A5F54}" destId="{3A1AC9BB-E63E-4016-AE7C-74F3B983F61C}" srcOrd="0" destOrd="0" presId="urn:microsoft.com/office/officeart/2005/8/layout/cycle4"/>
    <dgm:cxn modelId="{46DFA34C-A1BB-4E52-9FA1-262AACDF0198}" type="presOf" srcId="{8169240A-1A2C-4719-B8D4-BA067B69E262}" destId="{931982AC-0E53-4298-95F6-4275F45537A5}" srcOrd="0" destOrd="2" presId="urn:microsoft.com/office/officeart/2005/8/layout/cycle4"/>
    <dgm:cxn modelId="{75085A8E-DF02-42D3-B01B-BF3AEDFE48A5}" srcId="{F5A2937D-4597-4367-8D22-5A6E4F7A5F54}" destId="{0D36510B-A41F-423F-9A63-1DE7073BFF00}" srcOrd="3" destOrd="0" parTransId="{2887E5EF-C99E-46C1-9EC0-0CD787189C70}" sibTransId="{A79F9A61-056A-424F-9AEB-E767118625FE}"/>
    <dgm:cxn modelId="{DDAC7B97-60E9-447B-B370-62237B67C5E5}" type="presOf" srcId="{71C188A8-0722-4740-9F2C-902E7D6FC63D}" destId="{98E29353-318F-4E3D-8ACB-54011D3D8F86}" srcOrd="1" destOrd="0" presId="urn:microsoft.com/office/officeart/2005/8/layout/cycle4"/>
    <dgm:cxn modelId="{8F1A5EBA-FA8F-48D4-B5C0-B3F3FB22F4B6}" type="presOf" srcId="{0C4E14B2-4B28-448E-BF12-49A484631B74}" destId="{226F9069-53FB-4BEF-B34E-FE86505D8898}" srcOrd="1" destOrd="1" presId="urn:microsoft.com/office/officeart/2005/8/layout/cycle4"/>
    <dgm:cxn modelId="{0B0C6A7F-63B5-4794-A18C-365F91E8F8E6}" srcId="{CDB43B83-4F42-4B9A-9614-186EDD0E00A9}" destId="{0C4E14B2-4B28-448E-BF12-49A484631B74}" srcOrd="1" destOrd="0" parTransId="{ACE717A4-3102-48A9-B1E0-D030FDB0F237}" sibTransId="{8B0B4572-E9CE-495D-80D4-37CE64E9F176}"/>
    <dgm:cxn modelId="{75AA97E8-54B0-4066-B61A-0E6828236E5A}" srcId="{F5A2937D-4597-4367-8D22-5A6E4F7A5F54}" destId="{CDB43B83-4F42-4B9A-9614-186EDD0E00A9}" srcOrd="0" destOrd="0" parTransId="{BC2D20B8-2532-4ABF-B319-AA3CC15690DD}" sibTransId="{E18C0E9D-EE6B-44CF-AE6B-74A89EA3B060}"/>
    <dgm:cxn modelId="{12347DCC-0729-4E02-ACFD-F1B1FD234A93}" type="presOf" srcId="{B433F131-352D-43D8-AAFE-0D0439072103}" destId="{CC002E44-B659-4E54-BBA8-7F7816C0EAFB}" srcOrd="0" destOrd="0" presId="urn:microsoft.com/office/officeart/2005/8/layout/cycle4"/>
    <dgm:cxn modelId="{2AA03D69-F503-4829-9C1B-41BEC775E00E}" srcId="{F5A2937D-4597-4367-8D22-5A6E4F7A5F54}" destId="{A4CDB927-35B3-4DB0-9C5A-59185221F6C1}" srcOrd="1" destOrd="0" parTransId="{233D8872-EB41-479C-AE23-8C619EA1A4D3}" sibTransId="{85C04028-6394-4A7F-B879-8FC83956951D}"/>
    <dgm:cxn modelId="{14C3ADE1-994F-45C7-8326-190D415F36B9}" type="presOf" srcId="{0D36510B-A41F-423F-9A63-1DE7073BFF00}" destId="{273F7C2E-EB81-415D-B50B-B997B9EC8E4F}" srcOrd="0" destOrd="0" presId="urn:microsoft.com/office/officeart/2005/8/layout/cycle4"/>
    <dgm:cxn modelId="{B1E2D3B8-2058-4AC5-A144-B26CC65DD27D}" type="presOf" srcId="{9A80D25F-07D1-49F2-B44A-B178C2EB2C62}" destId="{546724B7-0B36-4073-99FA-CB98D55DB632}" srcOrd="1" destOrd="0" presId="urn:microsoft.com/office/officeart/2005/8/layout/cycle4"/>
    <dgm:cxn modelId="{D2195F1E-0A82-4F60-B5D8-47979DC4CC73}" type="presOf" srcId="{7D5B5BC9-E0FE-422C-9A08-6904DBFB1747}" destId="{D9F5E6F1-7DC7-487F-A2C3-2443009EDB70}" srcOrd="0" destOrd="1" presId="urn:microsoft.com/office/officeart/2005/8/layout/cycle4"/>
    <dgm:cxn modelId="{917DD3D8-69CF-4827-AB46-A7D914BC6EB2}" srcId="{A4CDB927-35B3-4DB0-9C5A-59185221F6C1}" destId="{71C188A8-0722-4740-9F2C-902E7D6FC63D}" srcOrd="0" destOrd="0" parTransId="{FA186DE9-CC2D-4B43-86EF-96EA600DA480}" sibTransId="{1CA7170E-A359-414D-9E9F-50E005EE0B33}"/>
    <dgm:cxn modelId="{93B11ECB-3B30-4664-987F-2B4EDBAF5AFD}" type="presOf" srcId="{0C4E14B2-4B28-448E-BF12-49A484631B74}" destId="{CC002E44-B659-4E54-BBA8-7F7816C0EAFB}" srcOrd="0" destOrd="1" presId="urn:microsoft.com/office/officeart/2005/8/layout/cycle4"/>
    <dgm:cxn modelId="{03C34C40-CDFB-4ADC-9342-2F9F1E016F63}" srcId="{0D36510B-A41F-423F-9A63-1DE7073BFF00}" destId="{9A80D25F-07D1-49F2-B44A-B178C2EB2C62}" srcOrd="0" destOrd="0" parTransId="{33CEB39F-9A93-4683-8A1F-4C7E4114CDED}" sibTransId="{0A1B8C6C-0340-4DFB-B665-043E2AFF7688}"/>
    <dgm:cxn modelId="{FB6C221F-F4BF-4DA8-922E-485DF5C17318}" type="presOf" srcId="{B433F131-352D-43D8-AAFE-0D0439072103}" destId="{226F9069-53FB-4BEF-B34E-FE86505D8898}" srcOrd="1" destOrd="0" presId="urn:microsoft.com/office/officeart/2005/8/layout/cycle4"/>
    <dgm:cxn modelId="{ED528782-FDB9-4C1F-BFC8-A8D0A7EE8F84}" type="presOf" srcId="{D5C02B83-4CCC-4610-B64A-8B68E3871591}" destId="{931982AC-0E53-4298-95F6-4275F45537A5}" srcOrd="0" destOrd="1" presId="urn:microsoft.com/office/officeart/2005/8/layout/cycle4"/>
    <dgm:cxn modelId="{3B1EC9B2-84F5-42DC-8298-92844575F528}" type="presOf" srcId="{67BADF0F-C561-4B18-8FFB-F3429446B565}" destId="{6898D102-B3F0-4D2B-A0AC-B8F35C017765}" srcOrd="0" destOrd="0" presId="urn:microsoft.com/office/officeart/2005/8/layout/cycle4"/>
    <dgm:cxn modelId="{94F3FE7D-D8F3-4F5D-B4F3-EC3B57F50504}" type="presOf" srcId="{71C188A8-0722-4740-9F2C-902E7D6FC63D}" destId="{18726438-EC3A-4786-BA2A-B08B119BD645}" srcOrd="0" destOrd="0" presId="urn:microsoft.com/office/officeart/2005/8/layout/cycle4"/>
    <dgm:cxn modelId="{57900E50-31B8-4AF0-ABAE-80EC3822FBB0}" type="presOf" srcId="{7D5B5BC9-E0FE-422C-9A08-6904DBFB1747}" destId="{FD3FA208-7263-40D5-A26C-B9E3D61A61F9}" srcOrd="1" destOrd="1" presId="urn:microsoft.com/office/officeart/2005/8/layout/cycle4"/>
    <dgm:cxn modelId="{37971A7C-D56B-43DE-BFEB-EB840E275968}" srcId="{0D36510B-A41F-423F-9A63-1DE7073BFF00}" destId="{D5C02B83-4CCC-4610-B64A-8B68E3871591}" srcOrd="1" destOrd="0" parTransId="{DCBCDBEE-D132-4287-B913-F47033B3FE41}" sibTransId="{856BA73F-B2B9-443E-81F6-2FE5C5297A68}"/>
    <dgm:cxn modelId="{C446524E-F2FF-47CE-962A-36F64BA1B55A}" type="presOf" srcId="{7DABDF5D-E978-409D-A92B-2BD3C98DE918}" destId="{D9F5E6F1-7DC7-487F-A2C3-2443009EDB70}" srcOrd="0" destOrd="0" presId="urn:microsoft.com/office/officeart/2005/8/layout/cycle4"/>
    <dgm:cxn modelId="{CEBC068C-7E50-4BA3-A73F-903F9924D3F0}" type="presOf" srcId="{0A7590AE-2BA9-40B4-826A-971BD102C3E8}" destId="{98E29353-318F-4E3D-8ACB-54011D3D8F86}" srcOrd="1" destOrd="1" presId="urn:microsoft.com/office/officeart/2005/8/layout/cycle4"/>
    <dgm:cxn modelId="{455C9139-ADEA-4291-8BD9-FB639B41BE8B}" type="presOf" srcId="{A4CDB927-35B3-4DB0-9C5A-59185221F6C1}" destId="{CE55959F-74CD-45A6-9797-0DBD6EA371AD}" srcOrd="0" destOrd="0" presId="urn:microsoft.com/office/officeart/2005/8/layout/cycle4"/>
    <dgm:cxn modelId="{4EB935E7-AFA1-4F45-9B89-633D43B81BEA}" type="presOf" srcId="{D5C02B83-4CCC-4610-B64A-8B68E3871591}" destId="{546724B7-0B36-4073-99FA-CB98D55DB632}" srcOrd="1" destOrd="1" presId="urn:microsoft.com/office/officeart/2005/8/layout/cycle4"/>
    <dgm:cxn modelId="{48A5B9DF-C745-4D30-8D43-0D895E0022F6}" srcId="{A4CDB927-35B3-4DB0-9C5A-59185221F6C1}" destId="{0A7590AE-2BA9-40B4-826A-971BD102C3E8}" srcOrd="1" destOrd="0" parTransId="{59F0FB44-876A-4031-977C-A6DCDD3642FE}" sibTransId="{2BE3F451-AE3D-4973-9FA0-5583A5F202A6}"/>
    <dgm:cxn modelId="{41369F16-8EC6-4A32-9B3B-A1AB98898520}" srcId="{F5A2937D-4597-4367-8D22-5A6E4F7A5F54}" destId="{67BADF0F-C561-4B18-8FFB-F3429446B565}" srcOrd="2" destOrd="0" parTransId="{88AA253D-EC9E-4E53-A78E-043825615956}" sibTransId="{988A0E4A-F1D8-4BDA-AA6B-FB3ECD005E54}"/>
    <dgm:cxn modelId="{1287965A-718C-4A7F-A112-6E00D5786EDF}" type="presParOf" srcId="{3A1AC9BB-E63E-4016-AE7C-74F3B983F61C}" destId="{F8AAC176-397E-4460-9C73-A3FBECABEA7C}" srcOrd="0" destOrd="0" presId="urn:microsoft.com/office/officeart/2005/8/layout/cycle4"/>
    <dgm:cxn modelId="{8F58521B-EB9E-409C-BEC8-D077BAB694CB}" type="presParOf" srcId="{F8AAC176-397E-4460-9C73-A3FBECABEA7C}" destId="{19CA0FCC-D12B-44D0-BB8C-147775B1D4A3}" srcOrd="0" destOrd="0" presId="urn:microsoft.com/office/officeart/2005/8/layout/cycle4"/>
    <dgm:cxn modelId="{90611EF9-CEA1-41D1-AE91-E7041EF7A2AA}" type="presParOf" srcId="{19CA0FCC-D12B-44D0-BB8C-147775B1D4A3}" destId="{CC002E44-B659-4E54-BBA8-7F7816C0EAFB}" srcOrd="0" destOrd="0" presId="urn:microsoft.com/office/officeart/2005/8/layout/cycle4"/>
    <dgm:cxn modelId="{D0C86EE4-63B2-4D2F-A26C-9D59D110F1DF}" type="presParOf" srcId="{19CA0FCC-D12B-44D0-BB8C-147775B1D4A3}" destId="{226F9069-53FB-4BEF-B34E-FE86505D8898}" srcOrd="1" destOrd="0" presId="urn:microsoft.com/office/officeart/2005/8/layout/cycle4"/>
    <dgm:cxn modelId="{D9E57A46-BE52-4559-B800-EDABD0689A6F}" type="presParOf" srcId="{F8AAC176-397E-4460-9C73-A3FBECABEA7C}" destId="{AE8C21C1-1852-44D8-BCB9-B9FF895A5E56}" srcOrd="1" destOrd="0" presId="urn:microsoft.com/office/officeart/2005/8/layout/cycle4"/>
    <dgm:cxn modelId="{C089D903-AFF3-4BBF-B942-1405A59CFC38}" type="presParOf" srcId="{AE8C21C1-1852-44D8-BCB9-B9FF895A5E56}" destId="{18726438-EC3A-4786-BA2A-B08B119BD645}" srcOrd="0" destOrd="0" presId="urn:microsoft.com/office/officeart/2005/8/layout/cycle4"/>
    <dgm:cxn modelId="{BEA9607D-8949-4A38-B201-5BA2D7A34FAE}" type="presParOf" srcId="{AE8C21C1-1852-44D8-BCB9-B9FF895A5E56}" destId="{98E29353-318F-4E3D-8ACB-54011D3D8F86}" srcOrd="1" destOrd="0" presId="urn:microsoft.com/office/officeart/2005/8/layout/cycle4"/>
    <dgm:cxn modelId="{A1B13F83-C227-41F8-8A36-17D3EB54FC50}" type="presParOf" srcId="{F8AAC176-397E-4460-9C73-A3FBECABEA7C}" destId="{AA8E8542-E743-40F9-BD0C-6CD768344E60}" srcOrd="2" destOrd="0" presId="urn:microsoft.com/office/officeart/2005/8/layout/cycle4"/>
    <dgm:cxn modelId="{116CE3B4-829D-4018-BAB9-013D9857A09F}" type="presParOf" srcId="{AA8E8542-E743-40F9-BD0C-6CD768344E60}" destId="{D9F5E6F1-7DC7-487F-A2C3-2443009EDB70}" srcOrd="0" destOrd="0" presId="urn:microsoft.com/office/officeart/2005/8/layout/cycle4"/>
    <dgm:cxn modelId="{CB611A6A-464F-4BD0-A3E2-08EC53E002EB}" type="presParOf" srcId="{AA8E8542-E743-40F9-BD0C-6CD768344E60}" destId="{FD3FA208-7263-40D5-A26C-B9E3D61A61F9}" srcOrd="1" destOrd="0" presId="urn:microsoft.com/office/officeart/2005/8/layout/cycle4"/>
    <dgm:cxn modelId="{F97B230F-AB94-49E7-A863-52472FCCEEC5}" type="presParOf" srcId="{F8AAC176-397E-4460-9C73-A3FBECABEA7C}" destId="{5BAC85AE-958E-47D6-8C37-95F51EF35F5F}" srcOrd="3" destOrd="0" presId="urn:microsoft.com/office/officeart/2005/8/layout/cycle4"/>
    <dgm:cxn modelId="{60B88732-E634-4ED5-B317-512964E155D5}" type="presParOf" srcId="{5BAC85AE-958E-47D6-8C37-95F51EF35F5F}" destId="{931982AC-0E53-4298-95F6-4275F45537A5}" srcOrd="0" destOrd="0" presId="urn:microsoft.com/office/officeart/2005/8/layout/cycle4"/>
    <dgm:cxn modelId="{56A39D0A-0BE5-40DD-A5F5-4A2C3E454BF6}" type="presParOf" srcId="{5BAC85AE-958E-47D6-8C37-95F51EF35F5F}" destId="{546724B7-0B36-4073-99FA-CB98D55DB632}" srcOrd="1" destOrd="0" presId="urn:microsoft.com/office/officeart/2005/8/layout/cycle4"/>
    <dgm:cxn modelId="{D80AB7E8-837E-4B63-9BDA-D2869240B9A8}" type="presParOf" srcId="{F8AAC176-397E-4460-9C73-A3FBECABEA7C}" destId="{02A4E53D-2C10-424F-BCE9-E6C95B83520D}" srcOrd="4" destOrd="0" presId="urn:microsoft.com/office/officeart/2005/8/layout/cycle4"/>
    <dgm:cxn modelId="{76FE6E7D-7E8B-4211-B7B3-7C9E63384666}" type="presParOf" srcId="{3A1AC9BB-E63E-4016-AE7C-74F3B983F61C}" destId="{74BA4D3B-86BA-4B3B-87A1-FEE001C49D7D}" srcOrd="1" destOrd="0" presId="urn:microsoft.com/office/officeart/2005/8/layout/cycle4"/>
    <dgm:cxn modelId="{4871EA8B-78AE-4DF4-BB3A-9AF6ABFD9B60}" type="presParOf" srcId="{74BA4D3B-86BA-4B3B-87A1-FEE001C49D7D}" destId="{DC8EBDD0-CA89-4922-9B9A-A3A49B37CEF9}" srcOrd="0" destOrd="0" presId="urn:microsoft.com/office/officeart/2005/8/layout/cycle4"/>
    <dgm:cxn modelId="{AE3EA1CF-E677-4C2A-BE3A-253648D1B6EE}" type="presParOf" srcId="{74BA4D3B-86BA-4B3B-87A1-FEE001C49D7D}" destId="{CE55959F-74CD-45A6-9797-0DBD6EA371AD}" srcOrd="1" destOrd="0" presId="urn:microsoft.com/office/officeart/2005/8/layout/cycle4"/>
    <dgm:cxn modelId="{51564C1F-B241-4BA4-A538-45F7F188E214}" type="presParOf" srcId="{74BA4D3B-86BA-4B3B-87A1-FEE001C49D7D}" destId="{6898D102-B3F0-4D2B-A0AC-B8F35C017765}" srcOrd="2" destOrd="0" presId="urn:microsoft.com/office/officeart/2005/8/layout/cycle4"/>
    <dgm:cxn modelId="{2503D087-8A4F-4FB9-B11B-5CBF3CB7119B}" type="presParOf" srcId="{74BA4D3B-86BA-4B3B-87A1-FEE001C49D7D}" destId="{273F7C2E-EB81-415D-B50B-B997B9EC8E4F}" srcOrd="3" destOrd="0" presId="urn:microsoft.com/office/officeart/2005/8/layout/cycle4"/>
    <dgm:cxn modelId="{9468EA6E-17BA-4445-9B36-8CF7ABA8C58B}" type="presParOf" srcId="{74BA4D3B-86BA-4B3B-87A1-FEE001C49D7D}" destId="{A694588B-6F69-461E-AB6D-B000A9E9B570}" srcOrd="4" destOrd="0" presId="urn:microsoft.com/office/officeart/2005/8/layout/cycle4"/>
    <dgm:cxn modelId="{5F47CB70-A7C9-4D9A-943E-A3586AEFBDFE}" type="presParOf" srcId="{3A1AC9BB-E63E-4016-AE7C-74F3B983F61C}" destId="{2C9AB777-CFF2-4046-A1A7-565D990E8084}" srcOrd="2" destOrd="0" presId="urn:microsoft.com/office/officeart/2005/8/layout/cycle4"/>
    <dgm:cxn modelId="{27CA5248-B2D5-404B-9179-83408CC0116E}" type="presParOf" srcId="{3A1AC9BB-E63E-4016-AE7C-74F3B983F61C}" destId="{DF804DCB-5849-4DEA-AC28-198B84C6BA59}"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A093071-8DAE-4D61-984E-A4FDFE8D7EFA}" type="doc">
      <dgm:prSet loTypeId="urn:microsoft.com/office/officeart/2008/layout/VerticalCurvedList" loCatId="list" qsTypeId="urn:microsoft.com/office/officeart/2005/8/quickstyle/3d1" qsCatId="3D" csTypeId="urn:microsoft.com/office/officeart/2005/8/colors/colorful1#8" csCatId="colorful" phldr="1"/>
      <dgm:spPr/>
      <dgm:t>
        <a:bodyPr/>
        <a:lstStyle/>
        <a:p>
          <a:endParaRPr lang="zh-CN" altLang="en-US"/>
        </a:p>
      </dgm:t>
    </dgm:pt>
    <dgm:pt modelId="{C8226558-1FC2-4038-BC3F-FB6C247C5CA4}">
      <dgm:prSet/>
      <dgm:spPr>
        <a:solidFill>
          <a:srgbClr val="C00000"/>
        </a:solidFill>
      </dgm:spPr>
      <dgm:t>
        <a:bodyPr/>
        <a:lstStyle/>
        <a:p>
          <a:r>
            <a:rPr lang="zh-CN" b="1" dirty="0" smtClean="0"/>
            <a:t>以经验科学为基础判断数据价值的“小数据”时代</a:t>
          </a:r>
          <a:endParaRPr lang="zh-CN" dirty="0"/>
        </a:p>
      </dgm:t>
    </dgm:pt>
    <dgm:pt modelId="{2033395A-614C-42ED-A446-18593AEFB250}" type="parTrans" cxnId="{82DE1302-14EE-430C-A846-BBD9C6C8A49B}">
      <dgm:prSet/>
      <dgm:spPr/>
      <dgm:t>
        <a:bodyPr/>
        <a:lstStyle/>
        <a:p>
          <a:endParaRPr lang="zh-CN" altLang="en-US"/>
        </a:p>
      </dgm:t>
    </dgm:pt>
    <dgm:pt modelId="{A790FAB3-B8A0-4985-99B3-C5BFA51B6E22}" type="sibTrans" cxnId="{82DE1302-14EE-430C-A846-BBD9C6C8A49B}">
      <dgm:prSet/>
      <dgm:spPr/>
      <dgm:t>
        <a:bodyPr/>
        <a:lstStyle/>
        <a:p>
          <a:endParaRPr lang="zh-CN" altLang="en-US"/>
        </a:p>
      </dgm:t>
    </dgm:pt>
    <dgm:pt modelId="{2B67941B-3021-41F3-B01B-DA29D10710B0}">
      <dgm:prSet/>
      <dgm:spPr>
        <a:solidFill>
          <a:srgbClr val="0070C0"/>
        </a:solidFill>
      </dgm:spPr>
      <dgm:t>
        <a:bodyPr/>
        <a:lstStyle/>
        <a:p>
          <a:r>
            <a:rPr lang="zh-CN" b="1" smtClean="0"/>
            <a:t>以计算机为基础追求数据精细化时代</a:t>
          </a:r>
          <a:endParaRPr lang="zh-CN" altLang="en-US"/>
        </a:p>
      </dgm:t>
    </dgm:pt>
    <dgm:pt modelId="{9AFCE201-35C4-4673-BB21-900D1F0CCBEC}" type="parTrans" cxnId="{C99546B1-2C64-46CB-908A-8F88706B4954}">
      <dgm:prSet/>
      <dgm:spPr/>
      <dgm:t>
        <a:bodyPr/>
        <a:lstStyle/>
        <a:p>
          <a:endParaRPr lang="zh-CN" altLang="en-US"/>
        </a:p>
      </dgm:t>
    </dgm:pt>
    <dgm:pt modelId="{2B3A5FAA-951B-457B-A78C-0EC0D0BD183C}" type="sibTrans" cxnId="{C99546B1-2C64-46CB-908A-8F88706B4954}">
      <dgm:prSet/>
      <dgm:spPr/>
      <dgm:t>
        <a:bodyPr/>
        <a:lstStyle/>
        <a:p>
          <a:endParaRPr lang="zh-CN" altLang="en-US"/>
        </a:p>
      </dgm:t>
    </dgm:pt>
    <dgm:pt modelId="{9A80E681-394E-4538-838F-D62BBB9559C6}">
      <dgm:prSet/>
      <dgm:spPr>
        <a:solidFill>
          <a:srgbClr val="FFC000"/>
        </a:solidFill>
      </dgm:spPr>
      <dgm:t>
        <a:bodyPr/>
        <a:lstStyle/>
        <a:p>
          <a:r>
            <a:rPr lang="zh-CN" b="1" dirty="0" smtClean="0"/>
            <a:t>以数据战略资源深入挖掘数据关系的大数据时代</a:t>
          </a:r>
          <a:endParaRPr lang="zh-CN" altLang="en-US" dirty="0"/>
        </a:p>
      </dgm:t>
    </dgm:pt>
    <dgm:pt modelId="{1BB13A7E-8CB5-444F-AF05-8E76AE2D8873}" type="parTrans" cxnId="{7263BAA7-3DEB-44BA-AA98-90748C445D92}">
      <dgm:prSet/>
      <dgm:spPr/>
      <dgm:t>
        <a:bodyPr/>
        <a:lstStyle/>
        <a:p>
          <a:endParaRPr lang="zh-CN" altLang="en-US"/>
        </a:p>
      </dgm:t>
    </dgm:pt>
    <dgm:pt modelId="{9F48FBCC-0543-4E0D-A198-6DE8CB377AAB}" type="sibTrans" cxnId="{7263BAA7-3DEB-44BA-AA98-90748C445D92}">
      <dgm:prSet/>
      <dgm:spPr/>
      <dgm:t>
        <a:bodyPr/>
        <a:lstStyle/>
        <a:p>
          <a:endParaRPr lang="zh-CN" altLang="en-US"/>
        </a:p>
      </dgm:t>
    </dgm:pt>
    <dgm:pt modelId="{87F42130-AA62-4BDF-883C-2DA7CCBEC463}" type="pres">
      <dgm:prSet presAssocID="{1A093071-8DAE-4D61-984E-A4FDFE8D7EFA}" presName="Name0" presStyleCnt="0">
        <dgm:presLayoutVars>
          <dgm:chMax val="7"/>
          <dgm:chPref val="7"/>
          <dgm:dir/>
        </dgm:presLayoutVars>
      </dgm:prSet>
      <dgm:spPr/>
      <dgm:t>
        <a:bodyPr/>
        <a:lstStyle/>
        <a:p>
          <a:endParaRPr lang="zh-CN" altLang="en-US"/>
        </a:p>
      </dgm:t>
    </dgm:pt>
    <dgm:pt modelId="{454D284F-CF47-4472-B212-78AF10218D18}" type="pres">
      <dgm:prSet presAssocID="{1A093071-8DAE-4D61-984E-A4FDFE8D7EFA}" presName="Name1" presStyleCnt="0"/>
      <dgm:spPr/>
    </dgm:pt>
    <dgm:pt modelId="{0CC5415B-0C92-445E-AE8B-0803633F45FE}" type="pres">
      <dgm:prSet presAssocID="{1A093071-8DAE-4D61-984E-A4FDFE8D7EFA}" presName="cycle" presStyleCnt="0"/>
      <dgm:spPr/>
    </dgm:pt>
    <dgm:pt modelId="{8CD83F75-69C5-469F-AD8A-8013C946B3EE}" type="pres">
      <dgm:prSet presAssocID="{1A093071-8DAE-4D61-984E-A4FDFE8D7EFA}" presName="srcNode" presStyleLbl="node1" presStyleIdx="0" presStyleCnt="3"/>
      <dgm:spPr/>
    </dgm:pt>
    <dgm:pt modelId="{4E3B5FF8-B4D5-45E2-ABBE-2C3CFC9FB505}" type="pres">
      <dgm:prSet presAssocID="{1A093071-8DAE-4D61-984E-A4FDFE8D7EFA}" presName="conn" presStyleLbl="parChTrans1D2" presStyleIdx="0" presStyleCnt="1"/>
      <dgm:spPr/>
      <dgm:t>
        <a:bodyPr/>
        <a:lstStyle/>
        <a:p>
          <a:endParaRPr lang="zh-CN" altLang="en-US"/>
        </a:p>
      </dgm:t>
    </dgm:pt>
    <dgm:pt modelId="{FB43F693-469E-44BF-B507-8F1AE40F2566}" type="pres">
      <dgm:prSet presAssocID="{1A093071-8DAE-4D61-984E-A4FDFE8D7EFA}" presName="extraNode" presStyleLbl="node1" presStyleIdx="0" presStyleCnt="3"/>
      <dgm:spPr/>
    </dgm:pt>
    <dgm:pt modelId="{B6461D4A-D3CB-4231-ABEA-A1DC25254B9B}" type="pres">
      <dgm:prSet presAssocID="{1A093071-8DAE-4D61-984E-A4FDFE8D7EFA}" presName="dstNode" presStyleLbl="node1" presStyleIdx="0" presStyleCnt="3"/>
      <dgm:spPr/>
    </dgm:pt>
    <dgm:pt modelId="{88700D5E-0CE5-4C58-B9E4-FA1E83FFE985}" type="pres">
      <dgm:prSet presAssocID="{C8226558-1FC2-4038-BC3F-FB6C247C5CA4}" presName="text_1" presStyleLbl="node1" presStyleIdx="0" presStyleCnt="3">
        <dgm:presLayoutVars>
          <dgm:bulletEnabled val="1"/>
        </dgm:presLayoutVars>
      </dgm:prSet>
      <dgm:spPr/>
      <dgm:t>
        <a:bodyPr/>
        <a:lstStyle/>
        <a:p>
          <a:endParaRPr lang="zh-CN" altLang="en-US"/>
        </a:p>
      </dgm:t>
    </dgm:pt>
    <dgm:pt modelId="{98B25E4D-0D74-4EDA-AFA3-B726A7025BC8}" type="pres">
      <dgm:prSet presAssocID="{C8226558-1FC2-4038-BC3F-FB6C247C5CA4}" presName="accent_1" presStyleCnt="0"/>
      <dgm:spPr/>
    </dgm:pt>
    <dgm:pt modelId="{731CC7CD-B79D-4C4B-B927-1CB687395EE9}" type="pres">
      <dgm:prSet presAssocID="{C8226558-1FC2-4038-BC3F-FB6C247C5CA4}" presName="accentRepeatNode" presStyleLbl="solidFgAcc1" presStyleIdx="0" presStyleCnt="3" custLinFactNeighborX="-8112" custLinFactNeighborY="515"/>
      <dgm:spPr/>
    </dgm:pt>
    <dgm:pt modelId="{AA49BADB-376E-48F6-B329-BB04F181F090}" type="pres">
      <dgm:prSet presAssocID="{2B67941B-3021-41F3-B01B-DA29D10710B0}" presName="text_2" presStyleLbl="node1" presStyleIdx="1" presStyleCnt="3">
        <dgm:presLayoutVars>
          <dgm:bulletEnabled val="1"/>
        </dgm:presLayoutVars>
      </dgm:prSet>
      <dgm:spPr/>
      <dgm:t>
        <a:bodyPr/>
        <a:lstStyle/>
        <a:p>
          <a:endParaRPr lang="zh-CN" altLang="en-US"/>
        </a:p>
      </dgm:t>
    </dgm:pt>
    <dgm:pt modelId="{71D9BA4D-1273-42F7-A297-884BFF27E30B}" type="pres">
      <dgm:prSet presAssocID="{2B67941B-3021-41F3-B01B-DA29D10710B0}" presName="accent_2" presStyleCnt="0"/>
      <dgm:spPr/>
    </dgm:pt>
    <dgm:pt modelId="{C9FB524C-0225-45C0-931B-26B802B22AD6}" type="pres">
      <dgm:prSet presAssocID="{2B67941B-3021-41F3-B01B-DA29D10710B0}" presName="accentRepeatNode" presStyleLbl="solidFgAcc1" presStyleIdx="1" presStyleCnt="3"/>
      <dgm:spPr/>
    </dgm:pt>
    <dgm:pt modelId="{7B79E657-14B3-463A-88DA-60878948BC3C}" type="pres">
      <dgm:prSet presAssocID="{9A80E681-394E-4538-838F-D62BBB9559C6}" presName="text_3" presStyleLbl="node1" presStyleIdx="2" presStyleCnt="3">
        <dgm:presLayoutVars>
          <dgm:bulletEnabled val="1"/>
        </dgm:presLayoutVars>
      </dgm:prSet>
      <dgm:spPr/>
      <dgm:t>
        <a:bodyPr/>
        <a:lstStyle/>
        <a:p>
          <a:endParaRPr lang="zh-CN" altLang="en-US"/>
        </a:p>
      </dgm:t>
    </dgm:pt>
    <dgm:pt modelId="{33D2FA2C-095C-4949-9AC2-022636893819}" type="pres">
      <dgm:prSet presAssocID="{9A80E681-394E-4538-838F-D62BBB9559C6}" presName="accent_3" presStyleCnt="0"/>
      <dgm:spPr/>
    </dgm:pt>
    <dgm:pt modelId="{A1872F03-F0F4-4DD1-8384-06695B5892E3}" type="pres">
      <dgm:prSet presAssocID="{9A80E681-394E-4538-838F-D62BBB9559C6}" presName="accentRepeatNode" presStyleLbl="solidFgAcc1" presStyleIdx="2" presStyleCnt="3"/>
      <dgm:spPr/>
    </dgm:pt>
  </dgm:ptLst>
  <dgm:cxnLst>
    <dgm:cxn modelId="{5AA7719D-227B-4085-A935-0BECF0F64630}" type="presOf" srcId="{1A093071-8DAE-4D61-984E-A4FDFE8D7EFA}" destId="{87F42130-AA62-4BDF-883C-2DA7CCBEC463}" srcOrd="0" destOrd="0" presId="urn:microsoft.com/office/officeart/2008/layout/VerticalCurvedList"/>
    <dgm:cxn modelId="{7263BAA7-3DEB-44BA-AA98-90748C445D92}" srcId="{1A093071-8DAE-4D61-984E-A4FDFE8D7EFA}" destId="{9A80E681-394E-4538-838F-D62BBB9559C6}" srcOrd="2" destOrd="0" parTransId="{1BB13A7E-8CB5-444F-AF05-8E76AE2D8873}" sibTransId="{9F48FBCC-0543-4E0D-A198-6DE8CB377AAB}"/>
    <dgm:cxn modelId="{C99546B1-2C64-46CB-908A-8F88706B4954}" srcId="{1A093071-8DAE-4D61-984E-A4FDFE8D7EFA}" destId="{2B67941B-3021-41F3-B01B-DA29D10710B0}" srcOrd="1" destOrd="0" parTransId="{9AFCE201-35C4-4673-BB21-900D1F0CCBEC}" sibTransId="{2B3A5FAA-951B-457B-A78C-0EC0D0BD183C}"/>
    <dgm:cxn modelId="{82DE1302-14EE-430C-A846-BBD9C6C8A49B}" srcId="{1A093071-8DAE-4D61-984E-A4FDFE8D7EFA}" destId="{C8226558-1FC2-4038-BC3F-FB6C247C5CA4}" srcOrd="0" destOrd="0" parTransId="{2033395A-614C-42ED-A446-18593AEFB250}" sibTransId="{A790FAB3-B8A0-4985-99B3-C5BFA51B6E22}"/>
    <dgm:cxn modelId="{8FEE5733-D927-49B3-A506-036FD6B0EF77}" type="presOf" srcId="{2B67941B-3021-41F3-B01B-DA29D10710B0}" destId="{AA49BADB-376E-48F6-B329-BB04F181F090}" srcOrd="0" destOrd="0" presId="urn:microsoft.com/office/officeart/2008/layout/VerticalCurvedList"/>
    <dgm:cxn modelId="{052E3B5E-5D7C-494A-B01A-4F9134BF1C24}" type="presOf" srcId="{A790FAB3-B8A0-4985-99B3-C5BFA51B6E22}" destId="{4E3B5FF8-B4D5-45E2-ABBE-2C3CFC9FB505}" srcOrd="0" destOrd="0" presId="urn:microsoft.com/office/officeart/2008/layout/VerticalCurvedList"/>
    <dgm:cxn modelId="{AB1FB129-143D-4A12-9FC8-CE8D71C70E08}" type="presOf" srcId="{C8226558-1FC2-4038-BC3F-FB6C247C5CA4}" destId="{88700D5E-0CE5-4C58-B9E4-FA1E83FFE985}" srcOrd="0" destOrd="0" presId="urn:microsoft.com/office/officeart/2008/layout/VerticalCurvedList"/>
    <dgm:cxn modelId="{43B61FCF-2559-4942-96E2-2D640D7EAB04}" type="presOf" srcId="{9A80E681-394E-4538-838F-D62BBB9559C6}" destId="{7B79E657-14B3-463A-88DA-60878948BC3C}" srcOrd="0" destOrd="0" presId="urn:microsoft.com/office/officeart/2008/layout/VerticalCurvedList"/>
    <dgm:cxn modelId="{FF6C9503-3B90-45FE-9769-8B77B50F31D1}" type="presParOf" srcId="{87F42130-AA62-4BDF-883C-2DA7CCBEC463}" destId="{454D284F-CF47-4472-B212-78AF10218D18}" srcOrd="0" destOrd="0" presId="urn:microsoft.com/office/officeart/2008/layout/VerticalCurvedList"/>
    <dgm:cxn modelId="{654F2F62-8964-4644-A60D-CAC50B7AC463}" type="presParOf" srcId="{454D284F-CF47-4472-B212-78AF10218D18}" destId="{0CC5415B-0C92-445E-AE8B-0803633F45FE}" srcOrd="0" destOrd="0" presId="urn:microsoft.com/office/officeart/2008/layout/VerticalCurvedList"/>
    <dgm:cxn modelId="{6CC1FFD0-2769-425F-B31A-D03BB0ACD9DD}" type="presParOf" srcId="{0CC5415B-0C92-445E-AE8B-0803633F45FE}" destId="{8CD83F75-69C5-469F-AD8A-8013C946B3EE}" srcOrd="0" destOrd="0" presId="urn:microsoft.com/office/officeart/2008/layout/VerticalCurvedList"/>
    <dgm:cxn modelId="{ED9B483B-65F5-4105-A4B9-1E24F8591481}" type="presParOf" srcId="{0CC5415B-0C92-445E-AE8B-0803633F45FE}" destId="{4E3B5FF8-B4D5-45E2-ABBE-2C3CFC9FB505}" srcOrd="1" destOrd="0" presId="urn:microsoft.com/office/officeart/2008/layout/VerticalCurvedList"/>
    <dgm:cxn modelId="{C4441CB8-B883-49E2-A415-847A820B9042}" type="presParOf" srcId="{0CC5415B-0C92-445E-AE8B-0803633F45FE}" destId="{FB43F693-469E-44BF-B507-8F1AE40F2566}" srcOrd="2" destOrd="0" presId="urn:microsoft.com/office/officeart/2008/layout/VerticalCurvedList"/>
    <dgm:cxn modelId="{8DC5A226-ED62-4B1F-98E9-26071EC550C2}" type="presParOf" srcId="{0CC5415B-0C92-445E-AE8B-0803633F45FE}" destId="{B6461D4A-D3CB-4231-ABEA-A1DC25254B9B}" srcOrd="3" destOrd="0" presId="urn:microsoft.com/office/officeart/2008/layout/VerticalCurvedList"/>
    <dgm:cxn modelId="{BE5236F7-89DA-43E4-8FBC-5AA072010700}" type="presParOf" srcId="{454D284F-CF47-4472-B212-78AF10218D18}" destId="{88700D5E-0CE5-4C58-B9E4-FA1E83FFE985}" srcOrd="1" destOrd="0" presId="urn:microsoft.com/office/officeart/2008/layout/VerticalCurvedList"/>
    <dgm:cxn modelId="{4C62D95E-6E98-4B32-B3C7-6E12462A35A7}" type="presParOf" srcId="{454D284F-CF47-4472-B212-78AF10218D18}" destId="{98B25E4D-0D74-4EDA-AFA3-B726A7025BC8}" srcOrd="2" destOrd="0" presId="urn:microsoft.com/office/officeart/2008/layout/VerticalCurvedList"/>
    <dgm:cxn modelId="{7BBAA68B-5C05-40F8-8C85-271F306D7A49}" type="presParOf" srcId="{98B25E4D-0D74-4EDA-AFA3-B726A7025BC8}" destId="{731CC7CD-B79D-4C4B-B927-1CB687395EE9}" srcOrd="0" destOrd="0" presId="urn:microsoft.com/office/officeart/2008/layout/VerticalCurvedList"/>
    <dgm:cxn modelId="{6176D82C-1C90-4DBC-9E49-92B9AA503D53}" type="presParOf" srcId="{454D284F-CF47-4472-B212-78AF10218D18}" destId="{AA49BADB-376E-48F6-B329-BB04F181F090}" srcOrd="3" destOrd="0" presId="urn:microsoft.com/office/officeart/2008/layout/VerticalCurvedList"/>
    <dgm:cxn modelId="{BC5D048F-683D-47D5-8D2E-463781B8B6E5}" type="presParOf" srcId="{454D284F-CF47-4472-B212-78AF10218D18}" destId="{71D9BA4D-1273-42F7-A297-884BFF27E30B}" srcOrd="4" destOrd="0" presId="urn:microsoft.com/office/officeart/2008/layout/VerticalCurvedList"/>
    <dgm:cxn modelId="{7E9C9122-C4D5-487D-BED4-8754158E575A}" type="presParOf" srcId="{71D9BA4D-1273-42F7-A297-884BFF27E30B}" destId="{C9FB524C-0225-45C0-931B-26B802B22AD6}" srcOrd="0" destOrd="0" presId="urn:microsoft.com/office/officeart/2008/layout/VerticalCurvedList"/>
    <dgm:cxn modelId="{4B1CE635-8647-4EBF-84D7-39C6343787EC}" type="presParOf" srcId="{454D284F-CF47-4472-B212-78AF10218D18}" destId="{7B79E657-14B3-463A-88DA-60878948BC3C}" srcOrd="5" destOrd="0" presId="urn:microsoft.com/office/officeart/2008/layout/VerticalCurvedList"/>
    <dgm:cxn modelId="{6D56C0E9-B146-43D3-94FC-6F526D07F97E}" type="presParOf" srcId="{454D284F-CF47-4472-B212-78AF10218D18}" destId="{33D2FA2C-095C-4949-9AC2-022636893819}" srcOrd="6" destOrd="0" presId="urn:microsoft.com/office/officeart/2008/layout/VerticalCurvedList"/>
    <dgm:cxn modelId="{71F19B8A-0789-4F31-847B-C3EF9C369942}" type="presParOf" srcId="{33D2FA2C-095C-4949-9AC2-022636893819}" destId="{A1872F03-F0F4-4DD1-8384-06695B5892E3}"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E8CAF66-75F9-471E-8A70-AF5F62DB82B3}" type="doc">
      <dgm:prSet loTypeId="urn:microsoft.com/office/officeart/2008/layout/AlternatingHexagons" loCatId="list" qsTypeId="urn:microsoft.com/office/officeart/2005/8/quickstyle/3d2" qsCatId="3D" csTypeId="urn:microsoft.com/office/officeart/2005/8/colors/colorful1#9" csCatId="colorful" phldr="1"/>
      <dgm:spPr/>
      <dgm:t>
        <a:bodyPr/>
        <a:lstStyle/>
        <a:p>
          <a:endParaRPr lang="zh-CN" altLang="en-US"/>
        </a:p>
      </dgm:t>
    </dgm:pt>
    <dgm:pt modelId="{A822B556-3918-41A6-B22B-20E721607F89}">
      <dgm:prSet phldrT="[文本]" custT="1"/>
      <dgm:spPr/>
      <dgm:t>
        <a:bodyPr/>
        <a:lstStyle/>
        <a:p>
          <a:r>
            <a:rPr lang="zh-CN" altLang="en-US" sz="2400" dirty="0" smtClean="0"/>
            <a:t>被数据化</a:t>
          </a:r>
          <a:endParaRPr lang="zh-CN" altLang="en-US" sz="2400" dirty="0"/>
        </a:p>
      </dgm:t>
    </dgm:pt>
    <dgm:pt modelId="{2806A668-DC45-4B69-B411-9A1124B1E74E}" type="parTrans" cxnId="{ED9F62F9-B0F4-405F-8E2F-1340945F9F14}">
      <dgm:prSet/>
      <dgm:spPr/>
      <dgm:t>
        <a:bodyPr/>
        <a:lstStyle/>
        <a:p>
          <a:endParaRPr lang="zh-CN" altLang="en-US"/>
        </a:p>
      </dgm:t>
    </dgm:pt>
    <dgm:pt modelId="{6B769F02-9391-47BE-935B-26160A426BEE}" type="sibTrans" cxnId="{ED9F62F9-B0F4-405F-8E2F-1340945F9F14}">
      <dgm:prSet custT="1"/>
      <dgm:spPr/>
      <dgm:t>
        <a:bodyPr/>
        <a:lstStyle/>
        <a:p>
          <a:r>
            <a:rPr lang="zh-CN" altLang="en-US" sz="2400" dirty="0" smtClean="0"/>
            <a:t>数据</a:t>
          </a:r>
          <a:endParaRPr lang="en-US" altLang="zh-CN" sz="2400" dirty="0" smtClean="0"/>
        </a:p>
        <a:p>
          <a:r>
            <a:rPr lang="zh-CN" altLang="en-US" sz="2400" dirty="0" smtClean="0"/>
            <a:t>陷阱</a:t>
          </a:r>
          <a:endParaRPr lang="zh-CN" altLang="en-US" sz="2400" dirty="0"/>
        </a:p>
      </dgm:t>
    </dgm:pt>
    <dgm:pt modelId="{12608195-06C8-4A8A-8C46-33D312FB8C5D}">
      <dgm:prSet phldrT="[文本]" phldr="1"/>
      <dgm:spPr/>
      <dgm:t>
        <a:bodyPr/>
        <a:lstStyle/>
        <a:p>
          <a:endParaRPr lang="zh-CN" altLang="en-US"/>
        </a:p>
      </dgm:t>
    </dgm:pt>
    <dgm:pt modelId="{7A8A5510-5AA3-498B-868B-6DE963443F02}" type="parTrans" cxnId="{AFF0C273-8DC3-4F2C-AF47-9B18FEE2CE27}">
      <dgm:prSet/>
      <dgm:spPr/>
      <dgm:t>
        <a:bodyPr/>
        <a:lstStyle/>
        <a:p>
          <a:endParaRPr lang="zh-CN" altLang="en-US"/>
        </a:p>
      </dgm:t>
    </dgm:pt>
    <dgm:pt modelId="{E70886CE-3E4E-473D-8192-EDC1C2139911}" type="sibTrans" cxnId="{AFF0C273-8DC3-4F2C-AF47-9B18FEE2CE27}">
      <dgm:prSet/>
      <dgm:spPr/>
      <dgm:t>
        <a:bodyPr/>
        <a:lstStyle/>
        <a:p>
          <a:endParaRPr lang="zh-CN" altLang="en-US"/>
        </a:p>
      </dgm:t>
    </dgm:pt>
    <dgm:pt modelId="{5992468D-758C-4F09-9CB3-3C4B66B38433}">
      <dgm:prSet phldrT="[文本]"/>
      <dgm:spPr/>
      <dgm:t>
        <a:bodyPr/>
        <a:lstStyle/>
        <a:p>
          <a:endParaRPr lang="zh-CN" altLang="en-US" dirty="0"/>
        </a:p>
      </dgm:t>
    </dgm:pt>
    <dgm:pt modelId="{21057D65-DA13-4747-B7B1-84D44606FF6E}" type="parTrans" cxnId="{B2F5E7FD-EA5F-4B56-9276-456977B0F051}">
      <dgm:prSet/>
      <dgm:spPr/>
      <dgm:t>
        <a:bodyPr/>
        <a:lstStyle/>
        <a:p>
          <a:endParaRPr lang="zh-CN" altLang="en-US"/>
        </a:p>
      </dgm:t>
    </dgm:pt>
    <dgm:pt modelId="{B1A1F397-A722-43F9-A605-8F9DBD4CAD0A}" type="sibTrans" cxnId="{B2F5E7FD-EA5F-4B56-9276-456977B0F051}">
      <dgm:prSet custT="1"/>
      <dgm:spPr/>
      <dgm:t>
        <a:bodyPr/>
        <a:lstStyle/>
        <a:p>
          <a:r>
            <a:rPr lang="zh-CN" altLang="en-US" sz="2000" dirty="0" smtClean="0"/>
            <a:t>结构性短缺</a:t>
          </a:r>
          <a:endParaRPr lang="zh-CN" altLang="en-US" sz="2000" dirty="0"/>
        </a:p>
      </dgm:t>
    </dgm:pt>
    <dgm:pt modelId="{7892EA9D-A4D8-4CEB-8C4D-B115EE9F139E}">
      <dgm:prSet phldrT="[文本]" custT="1"/>
      <dgm:spPr/>
      <dgm:t>
        <a:bodyPr/>
        <a:lstStyle/>
        <a:p>
          <a:r>
            <a:rPr lang="zh-CN" altLang="en-US" sz="4800" dirty="0" smtClean="0">
              <a:solidFill>
                <a:srgbClr val="FF0000"/>
              </a:solidFill>
              <a:latin typeface="黑体" panose="02010609060101010101" pitchFamily="49" charset="-122"/>
              <a:ea typeface="黑体" panose="02010609060101010101" pitchFamily="49" charset="-122"/>
            </a:rPr>
            <a:t>数据困惑</a:t>
          </a:r>
          <a:endParaRPr lang="zh-CN" altLang="en-US" sz="4800" dirty="0">
            <a:solidFill>
              <a:srgbClr val="FF0000"/>
            </a:solidFill>
            <a:latin typeface="黑体" panose="02010609060101010101" pitchFamily="49" charset="-122"/>
            <a:ea typeface="黑体" panose="02010609060101010101" pitchFamily="49" charset="-122"/>
          </a:endParaRPr>
        </a:p>
      </dgm:t>
    </dgm:pt>
    <dgm:pt modelId="{514FE1D6-8C9D-40CD-91D0-67CB25A9FD6D}" type="parTrans" cxnId="{D8040E61-5F5B-4BF4-9A94-17FDD372BBD0}">
      <dgm:prSet/>
      <dgm:spPr/>
      <dgm:t>
        <a:bodyPr/>
        <a:lstStyle/>
        <a:p>
          <a:endParaRPr lang="zh-CN" altLang="en-US"/>
        </a:p>
      </dgm:t>
    </dgm:pt>
    <dgm:pt modelId="{0C3EBC7C-2558-480E-8892-9CA8C2AE30D7}" type="sibTrans" cxnId="{D8040E61-5F5B-4BF4-9A94-17FDD372BBD0}">
      <dgm:prSet/>
      <dgm:spPr/>
      <dgm:t>
        <a:bodyPr/>
        <a:lstStyle/>
        <a:p>
          <a:endParaRPr lang="zh-CN" altLang="en-US"/>
        </a:p>
      </dgm:t>
    </dgm:pt>
    <dgm:pt modelId="{8CF89159-AC59-43EF-8AB5-1C4996E7D65E}">
      <dgm:prSet phldrT="[文本]" custT="1"/>
      <dgm:spPr/>
      <dgm:t>
        <a:bodyPr/>
        <a:lstStyle/>
        <a:p>
          <a:pPr>
            <a:lnSpc>
              <a:spcPct val="90000"/>
            </a:lnSpc>
            <a:spcAft>
              <a:spcPct val="35000"/>
            </a:spcAft>
          </a:pPr>
          <a:r>
            <a:rPr lang="zh-CN" altLang="en-US" sz="2200" dirty="0" smtClean="0"/>
            <a:t>边缘现象</a:t>
          </a:r>
          <a:endParaRPr lang="zh-CN" altLang="en-US" sz="2200" dirty="0"/>
        </a:p>
      </dgm:t>
    </dgm:pt>
    <dgm:pt modelId="{06DD81C0-DE44-4115-8AE0-F441637A8D02}" type="parTrans" cxnId="{55720D62-39AF-4DF9-A445-1376C6E9A330}">
      <dgm:prSet/>
      <dgm:spPr/>
      <dgm:t>
        <a:bodyPr/>
        <a:lstStyle/>
        <a:p>
          <a:endParaRPr lang="zh-CN" altLang="en-US"/>
        </a:p>
      </dgm:t>
    </dgm:pt>
    <dgm:pt modelId="{2D1ABB9B-D587-43C9-AFA1-79EE897002E2}" type="sibTrans" cxnId="{55720D62-39AF-4DF9-A445-1376C6E9A330}">
      <dgm:prSet custT="1"/>
      <dgm:spPr/>
      <dgm:t>
        <a:bodyPr/>
        <a:lstStyle/>
        <a:p>
          <a:r>
            <a:rPr lang="zh-CN" altLang="en-US" sz="2400" dirty="0" smtClean="0"/>
            <a:t>比较困难</a:t>
          </a:r>
          <a:endParaRPr lang="zh-CN" altLang="en-US" sz="2400" dirty="0"/>
        </a:p>
      </dgm:t>
    </dgm:pt>
    <dgm:pt modelId="{92441C01-056E-4D9E-BE8B-C134240546D0}">
      <dgm:prSet phldrT="[文本]" phldr="1"/>
      <dgm:spPr/>
      <dgm:t>
        <a:bodyPr/>
        <a:lstStyle/>
        <a:p>
          <a:endParaRPr lang="zh-CN" altLang="en-US" dirty="0"/>
        </a:p>
      </dgm:t>
    </dgm:pt>
    <dgm:pt modelId="{416C1EAD-4796-49E3-9E84-1BEC7E12F388}" type="parTrans" cxnId="{15021BE7-6E6C-49FD-96D2-8B6C62865398}">
      <dgm:prSet/>
      <dgm:spPr/>
      <dgm:t>
        <a:bodyPr/>
        <a:lstStyle/>
        <a:p>
          <a:endParaRPr lang="zh-CN" altLang="en-US"/>
        </a:p>
      </dgm:t>
    </dgm:pt>
    <dgm:pt modelId="{B36BEDC6-6683-4CD9-9E89-3D05AA8B572D}" type="sibTrans" cxnId="{15021BE7-6E6C-49FD-96D2-8B6C62865398}">
      <dgm:prSet/>
      <dgm:spPr/>
      <dgm:t>
        <a:bodyPr/>
        <a:lstStyle/>
        <a:p>
          <a:endParaRPr lang="zh-CN" altLang="en-US"/>
        </a:p>
      </dgm:t>
    </dgm:pt>
    <dgm:pt modelId="{BAE943C4-E3FE-42C0-8162-CA202E4288F9}" type="pres">
      <dgm:prSet presAssocID="{1E8CAF66-75F9-471E-8A70-AF5F62DB82B3}" presName="Name0" presStyleCnt="0">
        <dgm:presLayoutVars>
          <dgm:chMax/>
          <dgm:chPref/>
          <dgm:dir/>
          <dgm:animLvl val="lvl"/>
        </dgm:presLayoutVars>
      </dgm:prSet>
      <dgm:spPr/>
      <dgm:t>
        <a:bodyPr/>
        <a:lstStyle/>
        <a:p>
          <a:endParaRPr lang="zh-CN" altLang="en-US"/>
        </a:p>
      </dgm:t>
    </dgm:pt>
    <dgm:pt modelId="{F2747B3B-CFA8-4B37-A610-25934BC5614E}" type="pres">
      <dgm:prSet presAssocID="{A822B556-3918-41A6-B22B-20E721607F89}" presName="composite" presStyleCnt="0"/>
      <dgm:spPr/>
    </dgm:pt>
    <dgm:pt modelId="{CF11FA23-B556-4D7B-8C04-7739C4C9D706}" type="pres">
      <dgm:prSet presAssocID="{A822B556-3918-41A6-B22B-20E721607F89}" presName="Parent1" presStyleLbl="node1" presStyleIdx="0" presStyleCnt="6">
        <dgm:presLayoutVars>
          <dgm:chMax val="1"/>
          <dgm:chPref val="1"/>
          <dgm:bulletEnabled val="1"/>
        </dgm:presLayoutVars>
      </dgm:prSet>
      <dgm:spPr/>
      <dgm:t>
        <a:bodyPr/>
        <a:lstStyle/>
        <a:p>
          <a:endParaRPr lang="zh-CN" altLang="en-US"/>
        </a:p>
      </dgm:t>
    </dgm:pt>
    <dgm:pt modelId="{9619F5D0-7C7E-472C-B9EE-C9BE3157207D}" type="pres">
      <dgm:prSet presAssocID="{A822B556-3918-41A6-B22B-20E721607F89}" presName="Childtext1" presStyleLbl="revTx" presStyleIdx="0" presStyleCnt="3">
        <dgm:presLayoutVars>
          <dgm:chMax val="0"/>
          <dgm:chPref val="0"/>
          <dgm:bulletEnabled val="1"/>
        </dgm:presLayoutVars>
      </dgm:prSet>
      <dgm:spPr/>
      <dgm:t>
        <a:bodyPr/>
        <a:lstStyle/>
        <a:p>
          <a:endParaRPr lang="zh-CN" altLang="en-US"/>
        </a:p>
      </dgm:t>
    </dgm:pt>
    <dgm:pt modelId="{22119C23-3DF6-469C-871C-20D5B741D7CB}" type="pres">
      <dgm:prSet presAssocID="{A822B556-3918-41A6-B22B-20E721607F89}" presName="BalanceSpacing" presStyleCnt="0"/>
      <dgm:spPr/>
    </dgm:pt>
    <dgm:pt modelId="{0BD34991-2B9B-4EE6-8B99-9F5F14AF8462}" type="pres">
      <dgm:prSet presAssocID="{A822B556-3918-41A6-B22B-20E721607F89}" presName="BalanceSpacing1" presStyleCnt="0"/>
      <dgm:spPr/>
    </dgm:pt>
    <dgm:pt modelId="{D84410E7-BDF7-4D80-9B0B-B4B08E5B46CD}" type="pres">
      <dgm:prSet presAssocID="{6B769F02-9391-47BE-935B-26160A426BEE}" presName="Accent1Text" presStyleLbl="node1" presStyleIdx="1" presStyleCnt="6" custLinFactNeighborX="-2297" custLinFactNeighborY="4674"/>
      <dgm:spPr/>
      <dgm:t>
        <a:bodyPr/>
        <a:lstStyle/>
        <a:p>
          <a:endParaRPr lang="zh-CN" altLang="en-US"/>
        </a:p>
      </dgm:t>
    </dgm:pt>
    <dgm:pt modelId="{0D314436-864E-4BD6-8BB7-688F87799946}" type="pres">
      <dgm:prSet presAssocID="{6B769F02-9391-47BE-935B-26160A426BEE}" presName="spaceBetweenRectangles" presStyleCnt="0"/>
      <dgm:spPr/>
    </dgm:pt>
    <dgm:pt modelId="{ADDB92D2-555C-44F8-819E-359501C2CD9D}" type="pres">
      <dgm:prSet presAssocID="{5992468D-758C-4F09-9CB3-3C4B66B38433}" presName="composite" presStyleCnt="0"/>
      <dgm:spPr/>
    </dgm:pt>
    <dgm:pt modelId="{AF5D19EB-3D94-4FD4-9D83-3170812203E4}" type="pres">
      <dgm:prSet presAssocID="{5992468D-758C-4F09-9CB3-3C4B66B38433}" presName="Parent1" presStyleLbl="node1" presStyleIdx="2" presStyleCnt="6" custLinFactNeighborX="-18142" custLinFactNeighborY="2164">
        <dgm:presLayoutVars>
          <dgm:chMax val="1"/>
          <dgm:chPref val="1"/>
          <dgm:bulletEnabled val="1"/>
        </dgm:presLayoutVars>
      </dgm:prSet>
      <dgm:spPr/>
      <dgm:t>
        <a:bodyPr/>
        <a:lstStyle/>
        <a:p>
          <a:endParaRPr lang="zh-CN" altLang="en-US"/>
        </a:p>
      </dgm:t>
    </dgm:pt>
    <dgm:pt modelId="{850AE42B-EBE8-443C-8EC8-6CF0F0D3EA41}" type="pres">
      <dgm:prSet presAssocID="{5992468D-758C-4F09-9CB3-3C4B66B38433}" presName="Childtext1" presStyleLbl="revTx" presStyleIdx="1" presStyleCnt="3" custFlipHor="1" custScaleX="172610" custLinFactNeighborX="-43917" custLinFactNeighborY="-5796">
        <dgm:presLayoutVars>
          <dgm:chMax val="0"/>
          <dgm:chPref val="0"/>
          <dgm:bulletEnabled val="1"/>
        </dgm:presLayoutVars>
      </dgm:prSet>
      <dgm:spPr/>
      <dgm:t>
        <a:bodyPr/>
        <a:lstStyle/>
        <a:p>
          <a:endParaRPr lang="zh-CN" altLang="en-US"/>
        </a:p>
      </dgm:t>
    </dgm:pt>
    <dgm:pt modelId="{CCB24A77-C136-4F68-8595-8B56041CF4F6}" type="pres">
      <dgm:prSet presAssocID="{5992468D-758C-4F09-9CB3-3C4B66B38433}" presName="BalanceSpacing" presStyleCnt="0"/>
      <dgm:spPr/>
    </dgm:pt>
    <dgm:pt modelId="{5DACCD4B-F705-4619-8D68-DCC929B48DF7}" type="pres">
      <dgm:prSet presAssocID="{5992468D-758C-4F09-9CB3-3C4B66B38433}" presName="BalanceSpacing1" presStyleCnt="0"/>
      <dgm:spPr/>
    </dgm:pt>
    <dgm:pt modelId="{F2C68CA1-0A71-4ABF-B12F-8C94C2974F25}" type="pres">
      <dgm:prSet presAssocID="{B1A1F397-A722-43F9-A605-8F9DBD4CAD0A}" presName="Accent1Text" presStyleLbl="node1" presStyleIdx="3" presStyleCnt="6" custLinFactNeighborX="-10675" custLinFactNeighborY="2164"/>
      <dgm:spPr/>
      <dgm:t>
        <a:bodyPr/>
        <a:lstStyle/>
        <a:p>
          <a:endParaRPr lang="zh-CN" altLang="en-US"/>
        </a:p>
      </dgm:t>
    </dgm:pt>
    <dgm:pt modelId="{6E19EC29-1CCA-4043-AF6F-2999F3083D11}" type="pres">
      <dgm:prSet presAssocID="{B1A1F397-A722-43F9-A605-8F9DBD4CAD0A}" presName="spaceBetweenRectangles" presStyleCnt="0"/>
      <dgm:spPr/>
    </dgm:pt>
    <dgm:pt modelId="{C586FAD6-E493-40C8-BEA5-7EF60C777C40}" type="pres">
      <dgm:prSet presAssocID="{8CF89159-AC59-43EF-8AB5-1C4996E7D65E}" presName="composite" presStyleCnt="0"/>
      <dgm:spPr/>
    </dgm:pt>
    <dgm:pt modelId="{28DAE0A1-A2EE-4D13-A5C1-4520216EC55E}" type="pres">
      <dgm:prSet presAssocID="{8CF89159-AC59-43EF-8AB5-1C4996E7D65E}" presName="Parent1" presStyleLbl="node1" presStyleIdx="4" presStyleCnt="6" custScaleX="108940" custLinFactNeighborX="5169" custLinFactNeighborY="4445">
        <dgm:presLayoutVars>
          <dgm:chMax val="1"/>
          <dgm:chPref val="1"/>
          <dgm:bulletEnabled val="1"/>
        </dgm:presLayoutVars>
      </dgm:prSet>
      <dgm:spPr/>
      <dgm:t>
        <a:bodyPr/>
        <a:lstStyle/>
        <a:p>
          <a:endParaRPr lang="zh-CN" altLang="en-US"/>
        </a:p>
      </dgm:t>
    </dgm:pt>
    <dgm:pt modelId="{9477F61A-10A0-4E75-9E38-D839CE9FC12D}" type="pres">
      <dgm:prSet presAssocID="{8CF89159-AC59-43EF-8AB5-1C4996E7D65E}" presName="Childtext1" presStyleLbl="revTx" presStyleIdx="2" presStyleCnt="3">
        <dgm:presLayoutVars>
          <dgm:chMax val="0"/>
          <dgm:chPref val="0"/>
          <dgm:bulletEnabled val="1"/>
        </dgm:presLayoutVars>
      </dgm:prSet>
      <dgm:spPr/>
      <dgm:t>
        <a:bodyPr/>
        <a:lstStyle/>
        <a:p>
          <a:endParaRPr lang="zh-CN" altLang="en-US"/>
        </a:p>
      </dgm:t>
    </dgm:pt>
    <dgm:pt modelId="{B4C46415-7243-4819-87A9-941D52E8BCD0}" type="pres">
      <dgm:prSet presAssocID="{8CF89159-AC59-43EF-8AB5-1C4996E7D65E}" presName="BalanceSpacing" presStyleCnt="0"/>
      <dgm:spPr/>
    </dgm:pt>
    <dgm:pt modelId="{005DCDA0-2563-4383-8506-C3FEA05A4591}" type="pres">
      <dgm:prSet presAssocID="{8CF89159-AC59-43EF-8AB5-1C4996E7D65E}" presName="BalanceSpacing1" presStyleCnt="0"/>
      <dgm:spPr/>
    </dgm:pt>
    <dgm:pt modelId="{DCFD648D-7D59-4DC3-B0BC-F6E3417C81D4}" type="pres">
      <dgm:prSet presAssocID="{2D1ABB9B-D587-43C9-AFA1-79EE897002E2}" presName="Accent1Text" presStyleLbl="node1" presStyleIdx="5" presStyleCnt="6"/>
      <dgm:spPr/>
      <dgm:t>
        <a:bodyPr/>
        <a:lstStyle/>
        <a:p>
          <a:endParaRPr lang="zh-CN" altLang="en-US"/>
        </a:p>
      </dgm:t>
    </dgm:pt>
  </dgm:ptLst>
  <dgm:cxnLst>
    <dgm:cxn modelId="{121F1EB0-14EC-4F8A-AE36-5D5A322AF95D}" type="presOf" srcId="{1E8CAF66-75F9-471E-8A70-AF5F62DB82B3}" destId="{BAE943C4-E3FE-42C0-8162-CA202E4288F9}" srcOrd="0" destOrd="0" presId="urn:microsoft.com/office/officeart/2008/layout/AlternatingHexagons"/>
    <dgm:cxn modelId="{A5E5D5C7-C66F-4E95-B9A8-12FCB43D5F9E}" type="presOf" srcId="{B1A1F397-A722-43F9-A605-8F9DBD4CAD0A}" destId="{F2C68CA1-0A71-4ABF-B12F-8C94C2974F25}" srcOrd="0" destOrd="0" presId="urn:microsoft.com/office/officeart/2008/layout/AlternatingHexagons"/>
    <dgm:cxn modelId="{E57DA3F7-E61D-45F9-9914-B3398AEBEB2B}" type="presOf" srcId="{8CF89159-AC59-43EF-8AB5-1C4996E7D65E}" destId="{28DAE0A1-A2EE-4D13-A5C1-4520216EC55E}" srcOrd="0" destOrd="0" presId="urn:microsoft.com/office/officeart/2008/layout/AlternatingHexagons"/>
    <dgm:cxn modelId="{ED9F62F9-B0F4-405F-8E2F-1340945F9F14}" srcId="{1E8CAF66-75F9-471E-8A70-AF5F62DB82B3}" destId="{A822B556-3918-41A6-B22B-20E721607F89}" srcOrd="0" destOrd="0" parTransId="{2806A668-DC45-4B69-B411-9A1124B1E74E}" sibTransId="{6B769F02-9391-47BE-935B-26160A426BEE}"/>
    <dgm:cxn modelId="{83EB4983-9021-48D1-AF29-F9867CC4B1C8}" type="presOf" srcId="{A822B556-3918-41A6-B22B-20E721607F89}" destId="{CF11FA23-B556-4D7B-8C04-7739C4C9D706}" srcOrd="0" destOrd="0" presId="urn:microsoft.com/office/officeart/2008/layout/AlternatingHexagons"/>
    <dgm:cxn modelId="{2BD7EA02-38DA-44C4-B82F-B7662E81EEEF}" type="presOf" srcId="{5992468D-758C-4F09-9CB3-3C4B66B38433}" destId="{AF5D19EB-3D94-4FD4-9D83-3170812203E4}" srcOrd="0" destOrd="0" presId="urn:microsoft.com/office/officeart/2008/layout/AlternatingHexagons"/>
    <dgm:cxn modelId="{69526627-7028-472E-A411-212588EC6D7F}" type="presOf" srcId="{2D1ABB9B-D587-43C9-AFA1-79EE897002E2}" destId="{DCFD648D-7D59-4DC3-B0BC-F6E3417C81D4}" srcOrd="0" destOrd="0" presId="urn:microsoft.com/office/officeart/2008/layout/AlternatingHexagons"/>
    <dgm:cxn modelId="{D8040E61-5F5B-4BF4-9A94-17FDD372BBD0}" srcId="{5992468D-758C-4F09-9CB3-3C4B66B38433}" destId="{7892EA9D-A4D8-4CEB-8C4D-B115EE9F139E}" srcOrd="0" destOrd="0" parTransId="{514FE1D6-8C9D-40CD-91D0-67CB25A9FD6D}" sibTransId="{0C3EBC7C-2558-480E-8892-9CA8C2AE30D7}"/>
    <dgm:cxn modelId="{472CD645-9230-4E62-9352-BBF43419CA48}" type="presOf" srcId="{92441C01-056E-4D9E-BE8B-C134240546D0}" destId="{9477F61A-10A0-4E75-9E38-D839CE9FC12D}" srcOrd="0" destOrd="0" presId="urn:microsoft.com/office/officeart/2008/layout/AlternatingHexagons"/>
    <dgm:cxn modelId="{B2F5E7FD-EA5F-4B56-9276-456977B0F051}" srcId="{1E8CAF66-75F9-471E-8A70-AF5F62DB82B3}" destId="{5992468D-758C-4F09-9CB3-3C4B66B38433}" srcOrd="1" destOrd="0" parTransId="{21057D65-DA13-4747-B7B1-84D44606FF6E}" sibTransId="{B1A1F397-A722-43F9-A605-8F9DBD4CAD0A}"/>
    <dgm:cxn modelId="{D0D0DDAE-9112-4F1B-9B66-93E42B877E03}" type="presOf" srcId="{7892EA9D-A4D8-4CEB-8C4D-B115EE9F139E}" destId="{850AE42B-EBE8-443C-8EC8-6CF0F0D3EA41}" srcOrd="0" destOrd="0" presId="urn:microsoft.com/office/officeart/2008/layout/AlternatingHexagons"/>
    <dgm:cxn modelId="{55720D62-39AF-4DF9-A445-1376C6E9A330}" srcId="{1E8CAF66-75F9-471E-8A70-AF5F62DB82B3}" destId="{8CF89159-AC59-43EF-8AB5-1C4996E7D65E}" srcOrd="2" destOrd="0" parTransId="{06DD81C0-DE44-4115-8AE0-F441637A8D02}" sibTransId="{2D1ABB9B-D587-43C9-AFA1-79EE897002E2}"/>
    <dgm:cxn modelId="{4E80EC37-061C-4BB4-BA8E-4928109AA1B7}" type="presOf" srcId="{6B769F02-9391-47BE-935B-26160A426BEE}" destId="{D84410E7-BDF7-4D80-9B0B-B4B08E5B46CD}" srcOrd="0" destOrd="0" presId="urn:microsoft.com/office/officeart/2008/layout/AlternatingHexagons"/>
    <dgm:cxn modelId="{BE8ADF0F-8709-4816-BBB7-3173F2CCE12F}" type="presOf" srcId="{12608195-06C8-4A8A-8C46-33D312FB8C5D}" destId="{9619F5D0-7C7E-472C-B9EE-C9BE3157207D}" srcOrd="0" destOrd="0" presId="urn:microsoft.com/office/officeart/2008/layout/AlternatingHexagons"/>
    <dgm:cxn modelId="{AFF0C273-8DC3-4F2C-AF47-9B18FEE2CE27}" srcId="{A822B556-3918-41A6-B22B-20E721607F89}" destId="{12608195-06C8-4A8A-8C46-33D312FB8C5D}" srcOrd="0" destOrd="0" parTransId="{7A8A5510-5AA3-498B-868B-6DE963443F02}" sibTransId="{E70886CE-3E4E-473D-8192-EDC1C2139911}"/>
    <dgm:cxn modelId="{15021BE7-6E6C-49FD-96D2-8B6C62865398}" srcId="{8CF89159-AC59-43EF-8AB5-1C4996E7D65E}" destId="{92441C01-056E-4D9E-BE8B-C134240546D0}" srcOrd="0" destOrd="0" parTransId="{416C1EAD-4796-49E3-9E84-1BEC7E12F388}" sibTransId="{B36BEDC6-6683-4CD9-9E89-3D05AA8B572D}"/>
    <dgm:cxn modelId="{FEE41B36-0556-4C14-AC87-0F3750DE7C8A}" type="presParOf" srcId="{BAE943C4-E3FE-42C0-8162-CA202E4288F9}" destId="{F2747B3B-CFA8-4B37-A610-25934BC5614E}" srcOrd="0" destOrd="0" presId="urn:microsoft.com/office/officeart/2008/layout/AlternatingHexagons"/>
    <dgm:cxn modelId="{E6506D72-A513-4A05-8110-DA74F0305C25}" type="presParOf" srcId="{F2747B3B-CFA8-4B37-A610-25934BC5614E}" destId="{CF11FA23-B556-4D7B-8C04-7739C4C9D706}" srcOrd="0" destOrd="0" presId="urn:microsoft.com/office/officeart/2008/layout/AlternatingHexagons"/>
    <dgm:cxn modelId="{2B0DB260-0F32-45B8-9615-1FA396356BF9}" type="presParOf" srcId="{F2747B3B-CFA8-4B37-A610-25934BC5614E}" destId="{9619F5D0-7C7E-472C-B9EE-C9BE3157207D}" srcOrd="1" destOrd="0" presId="urn:microsoft.com/office/officeart/2008/layout/AlternatingHexagons"/>
    <dgm:cxn modelId="{A786BB5F-0543-45CB-81F1-CD7E313B313B}" type="presParOf" srcId="{F2747B3B-CFA8-4B37-A610-25934BC5614E}" destId="{22119C23-3DF6-469C-871C-20D5B741D7CB}" srcOrd="2" destOrd="0" presId="urn:microsoft.com/office/officeart/2008/layout/AlternatingHexagons"/>
    <dgm:cxn modelId="{31A411BE-CB3B-4E18-B442-79AE2B1C4406}" type="presParOf" srcId="{F2747B3B-CFA8-4B37-A610-25934BC5614E}" destId="{0BD34991-2B9B-4EE6-8B99-9F5F14AF8462}" srcOrd="3" destOrd="0" presId="urn:microsoft.com/office/officeart/2008/layout/AlternatingHexagons"/>
    <dgm:cxn modelId="{5DF1463A-29DC-4EF2-8634-C3F3D9E499B5}" type="presParOf" srcId="{F2747B3B-CFA8-4B37-A610-25934BC5614E}" destId="{D84410E7-BDF7-4D80-9B0B-B4B08E5B46CD}" srcOrd="4" destOrd="0" presId="urn:microsoft.com/office/officeart/2008/layout/AlternatingHexagons"/>
    <dgm:cxn modelId="{6CAAD662-781C-4920-B4BE-BB5B7404E2CB}" type="presParOf" srcId="{BAE943C4-E3FE-42C0-8162-CA202E4288F9}" destId="{0D314436-864E-4BD6-8BB7-688F87799946}" srcOrd="1" destOrd="0" presId="urn:microsoft.com/office/officeart/2008/layout/AlternatingHexagons"/>
    <dgm:cxn modelId="{B9B9E447-3A42-4A90-AD59-418697D68DC1}" type="presParOf" srcId="{BAE943C4-E3FE-42C0-8162-CA202E4288F9}" destId="{ADDB92D2-555C-44F8-819E-359501C2CD9D}" srcOrd="2" destOrd="0" presId="urn:microsoft.com/office/officeart/2008/layout/AlternatingHexagons"/>
    <dgm:cxn modelId="{96626456-E8E1-411F-B346-945F25542E5B}" type="presParOf" srcId="{ADDB92D2-555C-44F8-819E-359501C2CD9D}" destId="{AF5D19EB-3D94-4FD4-9D83-3170812203E4}" srcOrd="0" destOrd="0" presId="urn:microsoft.com/office/officeart/2008/layout/AlternatingHexagons"/>
    <dgm:cxn modelId="{89902349-1115-4093-A82E-32D8E4CFB275}" type="presParOf" srcId="{ADDB92D2-555C-44F8-819E-359501C2CD9D}" destId="{850AE42B-EBE8-443C-8EC8-6CF0F0D3EA41}" srcOrd="1" destOrd="0" presId="urn:microsoft.com/office/officeart/2008/layout/AlternatingHexagons"/>
    <dgm:cxn modelId="{FDE5FD4B-F48D-478E-B6FC-D3C695A202F5}" type="presParOf" srcId="{ADDB92D2-555C-44F8-819E-359501C2CD9D}" destId="{CCB24A77-C136-4F68-8595-8B56041CF4F6}" srcOrd="2" destOrd="0" presId="urn:microsoft.com/office/officeart/2008/layout/AlternatingHexagons"/>
    <dgm:cxn modelId="{29A3831C-89D9-45DD-B0D0-82AFBF19D0DB}" type="presParOf" srcId="{ADDB92D2-555C-44F8-819E-359501C2CD9D}" destId="{5DACCD4B-F705-4619-8D68-DCC929B48DF7}" srcOrd="3" destOrd="0" presId="urn:microsoft.com/office/officeart/2008/layout/AlternatingHexagons"/>
    <dgm:cxn modelId="{11FD415A-AAFD-4248-9E04-62286D7D7689}" type="presParOf" srcId="{ADDB92D2-555C-44F8-819E-359501C2CD9D}" destId="{F2C68CA1-0A71-4ABF-B12F-8C94C2974F25}" srcOrd="4" destOrd="0" presId="urn:microsoft.com/office/officeart/2008/layout/AlternatingHexagons"/>
    <dgm:cxn modelId="{21F9D7FE-9F8D-4D37-B022-7CA5B9851405}" type="presParOf" srcId="{BAE943C4-E3FE-42C0-8162-CA202E4288F9}" destId="{6E19EC29-1CCA-4043-AF6F-2999F3083D11}" srcOrd="3" destOrd="0" presId="urn:microsoft.com/office/officeart/2008/layout/AlternatingHexagons"/>
    <dgm:cxn modelId="{3881F135-D50B-4099-BE0B-474AF4A16E91}" type="presParOf" srcId="{BAE943C4-E3FE-42C0-8162-CA202E4288F9}" destId="{C586FAD6-E493-40C8-BEA5-7EF60C777C40}" srcOrd="4" destOrd="0" presId="urn:microsoft.com/office/officeart/2008/layout/AlternatingHexagons"/>
    <dgm:cxn modelId="{34B3D0AE-CFF6-4255-8474-1129BBDD5D3A}" type="presParOf" srcId="{C586FAD6-E493-40C8-BEA5-7EF60C777C40}" destId="{28DAE0A1-A2EE-4D13-A5C1-4520216EC55E}" srcOrd="0" destOrd="0" presId="urn:microsoft.com/office/officeart/2008/layout/AlternatingHexagons"/>
    <dgm:cxn modelId="{479E53B9-397C-404B-85D0-C8AA57F3775D}" type="presParOf" srcId="{C586FAD6-E493-40C8-BEA5-7EF60C777C40}" destId="{9477F61A-10A0-4E75-9E38-D839CE9FC12D}" srcOrd="1" destOrd="0" presId="urn:microsoft.com/office/officeart/2008/layout/AlternatingHexagons"/>
    <dgm:cxn modelId="{0ECB2D9B-2AC4-4026-AB26-90ADA8B12EAB}" type="presParOf" srcId="{C586FAD6-E493-40C8-BEA5-7EF60C777C40}" destId="{B4C46415-7243-4819-87A9-941D52E8BCD0}" srcOrd="2" destOrd="0" presId="urn:microsoft.com/office/officeart/2008/layout/AlternatingHexagons"/>
    <dgm:cxn modelId="{115C086E-D0B3-45CB-9B80-B8CF2BDB1E5C}" type="presParOf" srcId="{C586FAD6-E493-40C8-BEA5-7EF60C777C40}" destId="{005DCDA0-2563-4383-8506-C3FEA05A4591}" srcOrd="3" destOrd="0" presId="urn:microsoft.com/office/officeart/2008/layout/AlternatingHexagons"/>
    <dgm:cxn modelId="{AC19859B-4A59-432C-8803-291629133147}" type="presParOf" srcId="{C586FAD6-E493-40C8-BEA5-7EF60C777C40}" destId="{DCFD648D-7D59-4DC3-B0BC-F6E3417C81D4}"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340598E-38B3-48F1-9C19-04541FD3051F}" type="doc">
      <dgm:prSet loTypeId="urn:microsoft.com/office/officeart/2005/8/layout/matrix3" loCatId="matrix" qsTypeId="urn:microsoft.com/office/officeart/2005/8/quickstyle/3d2" qsCatId="3D" csTypeId="urn:microsoft.com/office/officeart/2005/8/colors/accent1_2#3" csCatId="accent1" phldr="1"/>
      <dgm:spPr/>
      <dgm:t>
        <a:bodyPr/>
        <a:lstStyle/>
        <a:p>
          <a:endParaRPr lang="zh-CN" altLang="en-US"/>
        </a:p>
      </dgm:t>
    </dgm:pt>
    <dgm:pt modelId="{7E1DD00E-8400-4F7D-ADC3-18D9929883F2}">
      <dgm:prSet phldrT="[文本]"/>
      <dgm:spPr>
        <a:solidFill>
          <a:srgbClr val="FFFF00"/>
        </a:solidFill>
        <a:ln>
          <a:solidFill>
            <a:srgbClr val="FFFF00"/>
          </a:solidFill>
        </a:ln>
      </dgm:spPr>
      <dgm:t>
        <a:bodyPr/>
        <a:lstStyle/>
        <a:p>
          <a:r>
            <a:rPr lang="zh-CN" altLang="en-US" dirty="0" smtClean="0">
              <a:solidFill>
                <a:srgbClr val="C00000"/>
              </a:solidFill>
            </a:rPr>
            <a:t>自然</a:t>
          </a:r>
          <a:endParaRPr lang="zh-CN" altLang="en-US" dirty="0">
            <a:solidFill>
              <a:srgbClr val="C00000"/>
            </a:solidFill>
          </a:endParaRPr>
        </a:p>
      </dgm:t>
    </dgm:pt>
    <dgm:pt modelId="{00B68B6F-3CCC-4EE8-A56F-0D1DEDC0EF59}" type="parTrans" cxnId="{3EA5DCFD-0B61-4FBA-A8EB-EB4E41648438}">
      <dgm:prSet/>
      <dgm:spPr/>
      <dgm:t>
        <a:bodyPr/>
        <a:lstStyle/>
        <a:p>
          <a:endParaRPr lang="zh-CN" altLang="en-US"/>
        </a:p>
      </dgm:t>
    </dgm:pt>
    <dgm:pt modelId="{92647091-66F0-45CA-8915-828EA2A775A9}" type="sibTrans" cxnId="{3EA5DCFD-0B61-4FBA-A8EB-EB4E41648438}">
      <dgm:prSet/>
      <dgm:spPr/>
      <dgm:t>
        <a:bodyPr/>
        <a:lstStyle/>
        <a:p>
          <a:endParaRPr lang="zh-CN" altLang="en-US"/>
        </a:p>
      </dgm:t>
    </dgm:pt>
    <dgm:pt modelId="{D9B37E4B-B484-49CE-BCAB-63CD803D10D9}">
      <dgm:prSet phldrT="[文本]"/>
      <dgm:spPr>
        <a:solidFill>
          <a:srgbClr val="00B050"/>
        </a:solidFill>
      </dgm:spPr>
      <dgm:t>
        <a:bodyPr/>
        <a:lstStyle/>
        <a:p>
          <a:r>
            <a:rPr lang="zh-CN" altLang="en-US" dirty="0" smtClean="0"/>
            <a:t>绿色</a:t>
          </a:r>
          <a:endParaRPr lang="zh-CN" altLang="en-US" dirty="0"/>
        </a:p>
      </dgm:t>
    </dgm:pt>
    <dgm:pt modelId="{B65D6894-6113-4567-847E-3F2FBC5E8B93}" type="parTrans" cxnId="{0BDFBE95-AE98-4194-B3C8-660C0626FBB8}">
      <dgm:prSet/>
      <dgm:spPr/>
      <dgm:t>
        <a:bodyPr/>
        <a:lstStyle/>
        <a:p>
          <a:endParaRPr lang="zh-CN" altLang="en-US"/>
        </a:p>
      </dgm:t>
    </dgm:pt>
    <dgm:pt modelId="{330B1B01-2B24-4FE5-8705-DBA0F69E53B7}" type="sibTrans" cxnId="{0BDFBE95-AE98-4194-B3C8-660C0626FBB8}">
      <dgm:prSet/>
      <dgm:spPr/>
      <dgm:t>
        <a:bodyPr/>
        <a:lstStyle/>
        <a:p>
          <a:endParaRPr lang="zh-CN" altLang="en-US"/>
        </a:p>
      </dgm:t>
    </dgm:pt>
    <dgm:pt modelId="{DDDDD04E-DA4D-47D8-9CA4-1C405237822A}">
      <dgm:prSet phldrT="[文本]"/>
      <dgm:spPr>
        <a:solidFill>
          <a:srgbClr val="FF0000"/>
        </a:solidFill>
      </dgm:spPr>
      <dgm:t>
        <a:bodyPr/>
        <a:lstStyle/>
        <a:p>
          <a:r>
            <a:rPr lang="zh-CN" altLang="en-US" dirty="0" smtClean="0"/>
            <a:t>融合</a:t>
          </a:r>
          <a:endParaRPr lang="zh-CN" altLang="en-US" dirty="0"/>
        </a:p>
      </dgm:t>
    </dgm:pt>
    <dgm:pt modelId="{4FBE391D-AE66-4F45-9815-09F03A2C349D}" type="parTrans" cxnId="{2ED0D39E-E07C-458C-BE48-5AAAA911BA0F}">
      <dgm:prSet/>
      <dgm:spPr/>
      <dgm:t>
        <a:bodyPr/>
        <a:lstStyle/>
        <a:p>
          <a:endParaRPr lang="zh-CN" altLang="en-US"/>
        </a:p>
      </dgm:t>
    </dgm:pt>
    <dgm:pt modelId="{7664481E-9DB7-4302-96C4-E5A7DCCCA837}" type="sibTrans" cxnId="{2ED0D39E-E07C-458C-BE48-5AAAA911BA0F}">
      <dgm:prSet/>
      <dgm:spPr/>
      <dgm:t>
        <a:bodyPr/>
        <a:lstStyle/>
        <a:p>
          <a:endParaRPr lang="zh-CN" altLang="en-US"/>
        </a:p>
      </dgm:t>
    </dgm:pt>
    <dgm:pt modelId="{D47E3929-DD46-441F-BE42-619ADAEFE68D}">
      <dgm:prSet phldrT="[文本]"/>
      <dgm:spPr>
        <a:solidFill>
          <a:srgbClr val="0070C0"/>
        </a:solidFill>
      </dgm:spPr>
      <dgm:t>
        <a:bodyPr/>
        <a:lstStyle/>
        <a:p>
          <a:r>
            <a:rPr lang="zh-CN" altLang="en-US" dirty="0" smtClean="0"/>
            <a:t>开放</a:t>
          </a:r>
          <a:endParaRPr lang="zh-CN" altLang="en-US" dirty="0"/>
        </a:p>
      </dgm:t>
    </dgm:pt>
    <dgm:pt modelId="{1095D9C7-9F94-4563-8CC4-EC4106366D6A}" type="parTrans" cxnId="{17E2A8E8-A471-4DAE-B4D0-871F691C1C70}">
      <dgm:prSet/>
      <dgm:spPr/>
      <dgm:t>
        <a:bodyPr/>
        <a:lstStyle/>
        <a:p>
          <a:endParaRPr lang="zh-CN" altLang="en-US"/>
        </a:p>
      </dgm:t>
    </dgm:pt>
    <dgm:pt modelId="{E36CBD13-DE85-4208-818A-4F214C4DF4CC}" type="sibTrans" cxnId="{17E2A8E8-A471-4DAE-B4D0-871F691C1C70}">
      <dgm:prSet/>
      <dgm:spPr/>
      <dgm:t>
        <a:bodyPr/>
        <a:lstStyle/>
        <a:p>
          <a:endParaRPr lang="zh-CN" altLang="en-US"/>
        </a:p>
      </dgm:t>
    </dgm:pt>
    <dgm:pt modelId="{E831EF46-272F-4B8C-95D9-6DB1D06E840D}" type="pres">
      <dgm:prSet presAssocID="{5340598E-38B3-48F1-9C19-04541FD3051F}" presName="matrix" presStyleCnt="0">
        <dgm:presLayoutVars>
          <dgm:chMax val="1"/>
          <dgm:dir/>
          <dgm:resizeHandles val="exact"/>
        </dgm:presLayoutVars>
      </dgm:prSet>
      <dgm:spPr/>
      <dgm:t>
        <a:bodyPr/>
        <a:lstStyle/>
        <a:p>
          <a:endParaRPr lang="zh-CN" altLang="en-US"/>
        </a:p>
      </dgm:t>
    </dgm:pt>
    <dgm:pt modelId="{45F42EF8-7E0A-4735-AEDB-4669CAD28FED}" type="pres">
      <dgm:prSet presAssocID="{5340598E-38B3-48F1-9C19-04541FD3051F}" presName="diamond" presStyleLbl="bgShp" presStyleIdx="0" presStyleCnt="1"/>
      <dgm:spPr>
        <a:solidFill>
          <a:srgbClr val="7030A0"/>
        </a:solidFill>
      </dgm:spPr>
      <dgm:t>
        <a:bodyPr/>
        <a:lstStyle/>
        <a:p>
          <a:endParaRPr lang="zh-CN" altLang="en-US"/>
        </a:p>
      </dgm:t>
    </dgm:pt>
    <dgm:pt modelId="{BE7C59CD-7458-46C1-A8ED-D1C9460832F4}" type="pres">
      <dgm:prSet presAssocID="{5340598E-38B3-48F1-9C19-04541FD3051F}" presName="quad1" presStyleLbl="node1" presStyleIdx="0" presStyleCnt="4" custLinFactNeighborX="2403" custLinFactNeighborY="-1643">
        <dgm:presLayoutVars>
          <dgm:chMax val="0"/>
          <dgm:chPref val="0"/>
          <dgm:bulletEnabled val="1"/>
        </dgm:presLayoutVars>
      </dgm:prSet>
      <dgm:spPr/>
      <dgm:t>
        <a:bodyPr/>
        <a:lstStyle/>
        <a:p>
          <a:endParaRPr lang="zh-CN" altLang="en-US"/>
        </a:p>
      </dgm:t>
    </dgm:pt>
    <dgm:pt modelId="{DFC14C53-2D7A-49EF-A591-1F10F9F585A5}" type="pres">
      <dgm:prSet presAssocID="{5340598E-38B3-48F1-9C19-04541FD3051F}" presName="quad2" presStyleLbl="node1" presStyleIdx="1" presStyleCnt="4">
        <dgm:presLayoutVars>
          <dgm:chMax val="0"/>
          <dgm:chPref val="0"/>
          <dgm:bulletEnabled val="1"/>
        </dgm:presLayoutVars>
      </dgm:prSet>
      <dgm:spPr/>
      <dgm:t>
        <a:bodyPr/>
        <a:lstStyle/>
        <a:p>
          <a:endParaRPr lang="zh-CN" altLang="en-US"/>
        </a:p>
      </dgm:t>
    </dgm:pt>
    <dgm:pt modelId="{0C836EBC-5468-4852-ADB4-E80A1F28B9EF}" type="pres">
      <dgm:prSet presAssocID="{5340598E-38B3-48F1-9C19-04541FD3051F}" presName="quad3" presStyleLbl="node1" presStyleIdx="2" presStyleCnt="4">
        <dgm:presLayoutVars>
          <dgm:chMax val="0"/>
          <dgm:chPref val="0"/>
          <dgm:bulletEnabled val="1"/>
        </dgm:presLayoutVars>
      </dgm:prSet>
      <dgm:spPr/>
      <dgm:t>
        <a:bodyPr/>
        <a:lstStyle/>
        <a:p>
          <a:endParaRPr lang="zh-CN" altLang="en-US"/>
        </a:p>
      </dgm:t>
    </dgm:pt>
    <dgm:pt modelId="{67A3CF76-BD20-44C0-9256-A8D45E0DE0EC}" type="pres">
      <dgm:prSet presAssocID="{5340598E-38B3-48F1-9C19-04541FD3051F}" presName="quad4" presStyleLbl="node1" presStyleIdx="3" presStyleCnt="4">
        <dgm:presLayoutVars>
          <dgm:chMax val="0"/>
          <dgm:chPref val="0"/>
          <dgm:bulletEnabled val="1"/>
        </dgm:presLayoutVars>
      </dgm:prSet>
      <dgm:spPr/>
      <dgm:t>
        <a:bodyPr/>
        <a:lstStyle/>
        <a:p>
          <a:endParaRPr lang="zh-CN" altLang="en-US"/>
        </a:p>
      </dgm:t>
    </dgm:pt>
  </dgm:ptLst>
  <dgm:cxnLst>
    <dgm:cxn modelId="{2ED0D39E-E07C-458C-BE48-5AAAA911BA0F}" srcId="{5340598E-38B3-48F1-9C19-04541FD3051F}" destId="{DDDDD04E-DA4D-47D8-9CA4-1C405237822A}" srcOrd="2" destOrd="0" parTransId="{4FBE391D-AE66-4F45-9815-09F03A2C349D}" sibTransId="{7664481E-9DB7-4302-96C4-E5A7DCCCA837}"/>
    <dgm:cxn modelId="{EE29799F-7859-40A6-B870-38FE7F342218}" type="presOf" srcId="{5340598E-38B3-48F1-9C19-04541FD3051F}" destId="{E831EF46-272F-4B8C-95D9-6DB1D06E840D}" srcOrd="0" destOrd="0" presId="urn:microsoft.com/office/officeart/2005/8/layout/matrix3"/>
    <dgm:cxn modelId="{74F3B58D-6B53-4859-96D3-55CAB5F794B6}" type="presOf" srcId="{D47E3929-DD46-441F-BE42-619ADAEFE68D}" destId="{67A3CF76-BD20-44C0-9256-A8D45E0DE0EC}" srcOrd="0" destOrd="0" presId="urn:microsoft.com/office/officeart/2005/8/layout/matrix3"/>
    <dgm:cxn modelId="{0BDFBE95-AE98-4194-B3C8-660C0626FBB8}" srcId="{5340598E-38B3-48F1-9C19-04541FD3051F}" destId="{D9B37E4B-B484-49CE-BCAB-63CD803D10D9}" srcOrd="1" destOrd="0" parTransId="{B65D6894-6113-4567-847E-3F2FBC5E8B93}" sibTransId="{330B1B01-2B24-4FE5-8705-DBA0F69E53B7}"/>
    <dgm:cxn modelId="{8DFD8796-C9AC-4A25-8541-7BC885BAF849}" type="presOf" srcId="{DDDDD04E-DA4D-47D8-9CA4-1C405237822A}" destId="{0C836EBC-5468-4852-ADB4-E80A1F28B9EF}" srcOrd="0" destOrd="0" presId="urn:microsoft.com/office/officeart/2005/8/layout/matrix3"/>
    <dgm:cxn modelId="{AABD1451-4EBE-40A7-B0C2-894D039D60AD}" type="presOf" srcId="{D9B37E4B-B484-49CE-BCAB-63CD803D10D9}" destId="{DFC14C53-2D7A-49EF-A591-1F10F9F585A5}" srcOrd="0" destOrd="0" presId="urn:microsoft.com/office/officeart/2005/8/layout/matrix3"/>
    <dgm:cxn modelId="{17E2A8E8-A471-4DAE-B4D0-871F691C1C70}" srcId="{5340598E-38B3-48F1-9C19-04541FD3051F}" destId="{D47E3929-DD46-441F-BE42-619ADAEFE68D}" srcOrd="3" destOrd="0" parTransId="{1095D9C7-9F94-4563-8CC4-EC4106366D6A}" sibTransId="{E36CBD13-DE85-4208-818A-4F214C4DF4CC}"/>
    <dgm:cxn modelId="{3EA5DCFD-0B61-4FBA-A8EB-EB4E41648438}" srcId="{5340598E-38B3-48F1-9C19-04541FD3051F}" destId="{7E1DD00E-8400-4F7D-ADC3-18D9929883F2}" srcOrd="0" destOrd="0" parTransId="{00B68B6F-3CCC-4EE8-A56F-0D1DEDC0EF59}" sibTransId="{92647091-66F0-45CA-8915-828EA2A775A9}"/>
    <dgm:cxn modelId="{ADBA09A7-2E9E-434F-BDE9-328BB49E7055}" type="presOf" srcId="{7E1DD00E-8400-4F7D-ADC3-18D9929883F2}" destId="{BE7C59CD-7458-46C1-A8ED-D1C9460832F4}" srcOrd="0" destOrd="0" presId="urn:microsoft.com/office/officeart/2005/8/layout/matrix3"/>
    <dgm:cxn modelId="{130D95C6-1C84-4F40-B5C8-85B1BF70512E}" type="presParOf" srcId="{E831EF46-272F-4B8C-95D9-6DB1D06E840D}" destId="{45F42EF8-7E0A-4735-AEDB-4669CAD28FED}" srcOrd="0" destOrd="0" presId="urn:microsoft.com/office/officeart/2005/8/layout/matrix3"/>
    <dgm:cxn modelId="{89F9CC0A-90DA-4308-9149-78F030B1D623}" type="presParOf" srcId="{E831EF46-272F-4B8C-95D9-6DB1D06E840D}" destId="{BE7C59CD-7458-46C1-A8ED-D1C9460832F4}" srcOrd="1" destOrd="0" presId="urn:microsoft.com/office/officeart/2005/8/layout/matrix3"/>
    <dgm:cxn modelId="{255D4D88-C427-40A3-9323-980694940DF0}" type="presParOf" srcId="{E831EF46-272F-4B8C-95D9-6DB1D06E840D}" destId="{DFC14C53-2D7A-49EF-A591-1F10F9F585A5}" srcOrd="2" destOrd="0" presId="urn:microsoft.com/office/officeart/2005/8/layout/matrix3"/>
    <dgm:cxn modelId="{B8093E33-F9A1-460E-BC68-65E6D9799B66}" type="presParOf" srcId="{E831EF46-272F-4B8C-95D9-6DB1D06E840D}" destId="{0C836EBC-5468-4852-ADB4-E80A1F28B9EF}" srcOrd="3" destOrd="0" presId="urn:microsoft.com/office/officeart/2005/8/layout/matrix3"/>
    <dgm:cxn modelId="{2B74A033-FD99-46ED-B19A-1B059E1607F4}" type="presParOf" srcId="{E831EF46-272F-4B8C-95D9-6DB1D06E840D}" destId="{67A3CF76-BD20-44C0-9256-A8D45E0DE0EC}"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E75EEAD-1CB4-4712-8ADE-5ED8618010E2}" type="doc">
      <dgm:prSet loTypeId="urn:microsoft.com/office/officeart/2005/8/layout/equation2#1" loCatId="relationship" qsTypeId="urn:microsoft.com/office/officeart/2005/8/quickstyle/simple1#1" qsCatId="simple" csTypeId="urn:microsoft.com/office/officeart/2005/8/colors/accent1_2#1" csCatId="accent1" phldr="1"/>
      <dgm:spPr/>
      <dgm:t>
        <a:bodyPr/>
        <a:lstStyle/>
        <a:p>
          <a:endParaRPr lang="zh-CN" altLang="en-US"/>
        </a:p>
      </dgm:t>
    </dgm:pt>
    <dgm:pt modelId="{A5DDF511-EB6F-4416-B2BA-3EE940453122}">
      <dgm:prSet phldrT="[文本]" custT="1"/>
      <dgm:spPr>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sz="1500" dirty="0" smtClean="0"/>
            <a:t>传统儒家思想</a:t>
          </a:r>
          <a:endParaRPr lang="zh-CN" altLang="en-US" sz="1500" dirty="0"/>
        </a:p>
      </dgm:t>
    </dgm:pt>
    <dgm:pt modelId="{1ACEB936-CB20-4864-90C5-A76A1FB7D92D}" type="parTrans" cxnId="{D18686DF-7D1C-4BC5-9085-0E3524E805DB}">
      <dgm:prSet/>
      <dgm:spPr/>
      <dgm:t>
        <a:bodyPr/>
        <a:lstStyle/>
        <a:p>
          <a:endParaRPr lang="zh-CN" altLang="en-US"/>
        </a:p>
      </dgm:t>
    </dgm:pt>
    <dgm:pt modelId="{DD429352-3A1D-40DE-B3E3-5C65F367832E}" type="sibTrans" cxnId="{D18686DF-7D1C-4BC5-9085-0E3524E805DB}">
      <dgm:prSet/>
      <dgm:spPr/>
      <dgm:t>
        <a:bodyPr/>
        <a:lstStyle/>
        <a:p>
          <a:endParaRPr lang="zh-CN" altLang="en-US"/>
        </a:p>
      </dgm:t>
    </dgm:pt>
    <dgm:pt modelId="{0F5FCC5F-DAC1-44F4-8F8F-4D5102F38E9A}">
      <dgm:prSet phldrT="[文本]" custT="1"/>
      <dgm:spPr>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sz="1500" dirty="0" smtClean="0"/>
            <a:t>中国成功实践</a:t>
          </a:r>
          <a:endParaRPr lang="zh-CN" altLang="en-US" sz="1500" dirty="0"/>
        </a:p>
      </dgm:t>
    </dgm:pt>
    <dgm:pt modelId="{0A0C49FD-CC4B-4EA6-9A20-AE1AFF9D7D58}" type="parTrans" cxnId="{3CE79C76-96D0-481D-B12C-5D0AC242CE24}">
      <dgm:prSet/>
      <dgm:spPr/>
      <dgm:t>
        <a:bodyPr/>
        <a:lstStyle/>
        <a:p>
          <a:endParaRPr lang="zh-CN" altLang="en-US"/>
        </a:p>
      </dgm:t>
    </dgm:pt>
    <dgm:pt modelId="{E35AA21D-E8D7-44CF-867D-57A487E6DA92}" type="sibTrans" cxnId="{3CE79C76-96D0-481D-B12C-5D0AC242CE24}">
      <dgm:prSet/>
      <dgm:spPr/>
      <dgm:t>
        <a:bodyPr/>
        <a:lstStyle/>
        <a:p>
          <a:endParaRPr lang="zh-CN" altLang="en-US"/>
        </a:p>
      </dgm:t>
    </dgm:pt>
    <dgm:pt modelId="{5D4727D7-1257-4D0F-93CC-D91244DAE5E8}">
      <dgm:prSet phldrT="[文本]" custT="1"/>
      <dgm:spPr>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sz="1500" dirty="0" smtClean="0"/>
            <a:t>世界先进思想</a:t>
          </a:r>
          <a:endParaRPr lang="zh-CN" altLang="en-US" sz="1500" dirty="0"/>
        </a:p>
      </dgm:t>
    </dgm:pt>
    <dgm:pt modelId="{76BFFD0E-A086-453B-A582-771CE13261A8}" type="parTrans" cxnId="{CF61A9FF-BC81-4DB3-BE09-D3ABAD234A8D}">
      <dgm:prSet/>
      <dgm:spPr/>
      <dgm:t>
        <a:bodyPr/>
        <a:lstStyle/>
        <a:p>
          <a:endParaRPr lang="zh-CN" altLang="en-US"/>
        </a:p>
      </dgm:t>
    </dgm:pt>
    <dgm:pt modelId="{ED3E9A47-E76A-4F20-A89B-110818DBFEB8}" type="sibTrans" cxnId="{CF61A9FF-BC81-4DB3-BE09-D3ABAD234A8D}">
      <dgm:prSet/>
      <dgm:spPr/>
      <dgm:t>
        <a:bodyPr/>
        <a:lstStyle/>
        <a:p>
          <a:endParaRPr lang="zh-CN" altLang="en-US"/>
        </a:p>
      </dgm:t>
    </dgm:pt>
    <dgm:pt modelId="{F5997A50-AA2C-4015-B2FE-7584627BEB09}">
      <dgm:prSet custT="1"/>
      <dgm:spPr>
        <a:solidFill>
          <a:srgbClr val="0033CC"/>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zh-CN" altLang="en-US" sz="2000" dirty="0" smtClean="0"/>
            <a:t>新儒家</a:t>
          </a:r>
          <a:endParaRPr lang="en-US" altLang="zh-CN" sz="2000" dirty="0" smtClean="0"/>
        </a:p>
        <a:p>
          <a:r>
            <a:rPr lang="zh-CN" altLang="en-US" sz="2000" dirty="0" smtClean="0"/>
            <a:t>教育思想</a:t>
          </a:r>
          <a:endParaRPr lang="zh-CN" altLang="en-US" sz="2000" dirty="0"/>
        </a:p>
      </dgm:t>
    </dgm:pt>
    <dgm:pt modelId="{C713BAF8-E273-4C01-9A8C-420CB088401F}" type="parTrans" cxnId="{4395D6F4-3824-4005-BF2B-DB23381897F2}">
      <dgm:prSet/>
      <dgm:spPr/>
      <dgm:t>
        <a:bodyPr/>
        <a:lstStyle/>
        <a:p>
          <a:endParaRPr lang="zh-CN" altLang="en-US"/>
        </a:p>
      </dgm:t>
    </dgm:pt>
    <dgm:pt modelId="{47135637-0658-4C53-9640-A1C1B3296FDE}" type="sibTrans" cxnId="{4395D6F4-3824-4005-BF2B-DB23381897F2}">
      <dgm:prSet/>
      <dgm:spPr/>
      <dgm:t>
        <a:bodyPr/>
        <a:lstStyle/>
        <a:p>
          <a:endParaRPr lang="zh-CN" altLang="en-US"/>
        </a:p>
      </dgm:t>
    </dgm:pt>
    <dgm:pt modelId="{AC4369AE-FF5C-4341-AE8C-11111324430C}" type="pres">
      <dgm:prSet presAssocID="{1E75EEAD-1CB4-4712-8ADE-5ED8618010E2}" presName="Name0" presStyleCnt="0">
        <dgm:presLayoutVars>
          <dgm:dir/>
          <dgm:resizeHandles val="exact"/>
        </dgm:presLayoutVars>
      </dgm:prSet>
      <dgm:spPr/>
      <dgm:t>
        <a:bodyPr/>
        <a:lstStyle/>
        <a:p>
          <a:endParaRPr lang="zh-CN" altLang="en-US"/>
        </a:p>
      </dgm:t>
    </dgm:pt>
    <dgm:pt modelId="{F35AD3AF-EB97-472D-81A2-BD0189694CF1}" type="pres">
      <dgm:prSet presAssocID="{1E75EEAD-1CB4-4712-8ADE-5ED8618010E2}" presName="vNodes" presStyleCnt="0"/>
      <dgm:spPr/>
    </dgm:pt>
    <dgm:pt modelId="{119F05DA-DC85-42E5-A399-2AFBEF7D5FCD}" type="pres">
      <dgm:prSet presAssocID="{A5DDF511-EB6F-4416-B2BA-3EE940453122}" presName="node" presStyleLbl="node1" presStyleIdx="0" presStyleCnt="4">
        <dgm:presLayoutVars>
          <dgm:bulletEnabled val="1"/>
        </dgm:presLayoutVars>
      </dgm:prSet>
      <dgm:spPr/>
      <dgm:t>
        <a:bodyPr/>
        <a:lstStyle/>
        <a:p>
          <a:endParaRPr lang="zh-CN" altLang="en-US"/>
        </a:p>
      </dgm:t>
    </dgm:pt>
    <dgm:pt modelId="{6D26EF8B-6043-4441-BC6B-826CBAD31FBC}" type="pres">
      <dgm:prSet presAssocID="{DD429352-3A1D-40DE-B3E3-5C65F367832E}" presName="spacerT" presStyleCnt="0"/>
      <dgm:spPr/>
    </dgm:pt>
    <dgm:pt modelId="{A304FD67-1719-4AD4-9982-23C440EF1CE2}" type="pres">
      <dgm:prSet presAssocID="{DD429352-3A1D-40DE-B3E3-5C65F367832E}" presName="sibTrans" presStyleLbl="sibTrans2D1" presStyleIdx="0" presStyleCnt="3"/>
      <dgm:spPr/>
      <dgm:t>
        <a:bodyPr/>
        <a:lstStyle/>
        <a:p>
          <a:endParaRPr lang="zh-CN" altLang="en-US"/>
        </a:p>
      </dgm:t>
    </dgm:pt>
    <dgm:pt modelId="{A3B5AB6C-4FCD-44D6-8365-95AF58F56BE3}" type="pres">
      <dgm:prSet presAssocID="{DD429352-3A1D-40DE-B3E3-5C65F367832E}" presName="spacerB" presStyleCnt="0"/>
      <dgm:spPr/>
    </dgm:pt>
    <dgm:pt modelId="{40EA40CC-D135-4DF0-85C1-A10CF1EC200B}" type="pres">
      <dgm:prSet presAssocID="{0F5FCC5F-DAC1-44F4-8F8F-4D5102F38E9A}" presName="node" presStyleLbl="node1" presStyleIdx="1" presStyleCnt="4">
        <dgm:presLayoutVars>
          <dgm:bulletEnabled val="1"/>
        </dgm:presLayoutVars>
      </dgm:prSet>
      <dgm:spPr/>
      <dgm:t>
        <a:bodyPr/>
        <a:lstStyle/>
        <a:p>
          <a:endParaRPr lang="zh-CN" altLang="en-US"/>
        </a:p>
      </dgm:t>
    </dgm:pt>
    <dgm:pt modelId="{E39C3184-E208-4F5F-AD19-E63BBF285C92}" type="pres">
      <dgm:prSet presAssocID="{E35AA21D-E8D7-44CF-867D-57A487E6DA92}" presName="spacerT" presStyleCnt="0"/>
      <dgm:spPr/>
    </dgm:pt>
    <dgm:pt modelId="{68148563-217C-4F24-A907-AAF8D206D916}" type="pres">
      <dgm:prSet presAssocID="{E35AA21D-E8D7-44CF-867D-57A487E6DA92}" presName="sibTrans" presStyleLbl="sibTrans2D1" presStyleIdx="1" presStyleCnt="3"/>
      <dgm:spPr/>
      <dgm:t>
        <a:bodyPr/>
        <a:lstStyle/>
        <a:p>
          <a:endParaRPr lang="zh-CN" altLang="en-US"/>
        </a:p>
      </dgm:t>
    </dgm:pt>
    <dgm:pt modelId="{758D30FF-403B-4453-9D2E-8969B66F9E06}" type="pres">
      <dgm:prSet presAssocID="{E35AA21D-E8D7-44CF-867D-57A487E6DA92}" presName="spacerB" presStyleCnt="0"/>
      <dgm:spPr/>
    </dgm:pt>
    <dgm:pt modelId="{568B3E53-8076-412F-B018-1277E82276A3}" type="pres">
      <dgm:prSet presAssocID="{5D4727D7-1257-4D0F-93CC-D91244DAE5E8}" presName="node" presStyleLbl="node1" presStyleIdx="2" presStyleCnt="4">
        <dgm:presLayoutVars>
          <dgm:bulletEnabled val="1"/>
        </dgm:presLayoutVars>
      </dgm:prSet>
      <dgm:spPr/>
      <dgm:t>
        <a:bodyPr/>
        <a:lstStyle/>
        <a:p>
          <a:endParaRPr lang="zh-CN" altLang="en-US"/>
        </a:p>
      </dgm:t>
    </dgm:pt>
    <dgm:pt modelId="{818E254C-B113-4CFE-A22F-F2CBE6AF397E}" type="pres">
      <dgm:prSet presAssocID="{1E75EEAD-1CB4-4712-8ADE-5ED8618010E2}" presName="sibTransLast" presStyleLbl="sibTrans2D1" presStyleIdx="2" presStyleCnt="3" custLinFactNeighborX="26927" custLinFactNeighborY="-6733"/>
      <dgm:spPr/>
      <dgm:t>
        <a:bodyPr/>
        <a:lstStyle/>
        <a:p>
          <a:endParaRPr lang="zh-CN" altLang="en-US"/>
        </a:p>
      </dgm:t>
    </dgm:pt>
    <dgm:pt modelId="{E08A8218-ABD7-4871-836D-5C7568FF0761}" type="pres">
      <dgm:prSet presAssocID="{1E75EEAD-1CB4-4712-8ADE-5ED8618010E2}" presName="connectorText" presStyleLbl="sibTrans2D1" presStyleIdx="2" presStyleCnt="3"/>
      <dgm:spPr/>
      <dgm:t>
        <a:bodyPr/>
        <a:lstStyle/>
        <a:p>
          <a:endParaRPr lang="zh-CN" altLang="en-US"/>
        </a:p>
      </dgm:t>
    </dgm:pt>
    <dgm:pt modelId="{E5ECA0B2-4069-46A4-9A2C-20AA90CE4947}" type="pres">
      <dgm:prSet presAssocID="{1E75EEAD-1CB4-4712-8ADE-5ED8618010E2}" presName="lastNode" presStyleLbl="node1" presStyleIdx="3" presStyleCnt="4" custLinFactNeighborX="82027" custLinFactNeighborY="-2722">
        <dgm:presLayoutVars>
          <dgm:bulletEnabled val="1"/>
        </dgm:presLayoutVars>
      </dgm:prSet>
      <dgm:spPr/>
      <dgm:t>
        <a:bodyPr/>
        <a:lstStyle/>
        <a:p>
          <a:endParaRPr lang="zh-CN" altLang="en-US"/>
        </a:p>
      </dgm:t>
    </dgm:pt>
  </dgm:ptLst>
  <dgm:cxnLst>
    <dgm:cxn modelId="{4395D6F4-3824-4005-BF2B-DB23381897F2}" srcId="{1E75EEAD-1CB4-4712-8ADE-5ED8618010E2}" destId="{F5997A50-AA2C-4015-B2FE-7584627BEB09}" srcOrd="3" destOrd="0" parTransId="{C713BAF8-E273-4C01-9A8C-420CB088401F}" sibTransId="{47135637-0658-4C53-9640-A1C1B3296FDE}"/>
    <dgm:cxn modelId="{2067724E-FAEC-4FBC-B2CA-E9E2A8E28FDB}" type="presOf" srcId="{5D4727D7-1257-4D0F-93CC-D91244DAE5E8}" destId="{568B3E53-8076-412F-B018-1277E82276A3}" srcOrd="0" destOrd="0" presId="urn:microsoft.com/office/officeart/2005/8/layout/equation2#1"/>
    <dgm:cxn modelId="{B62D3492-439B-4A4E-9E02-10DE57A8FE17}" type="presOf" srcId="{A5DDF511-EB6F-4416-B2BA-3EE940453122}" destId="{119F05DA-DC85-42E5-A399-2AFBEF7D5FCD}" srcOrd="0" destOrd="0" presId="urn:microsoft.com/office/officeart/2005/8/layout/equation2#1"/>
    <dgm:cxn modelId="{7E0CA691-A47C-47EF-9EA1-B321D6B67719}" type="presOf" srcId="{DD429352-3A1D-40DE-B3E3-5C65F367832E}" destId="{A304FD67-1719-4AD4-9982-23C440EF1CE2}" srcOrd="0" destOrd="0" presId="urn:microsoft.com/office/officeart/2005/8/layout/equation2#1"/>
    <dgm:cxn modelId="{34A8BD60-0211-4527-9AC0-6DB8CC07C263}" type="presOf" srcId="{E35AA21D-E8D7-44CF-867D-57A487E6DA92}" destId="{68148563-217C-4F24-A907-AAF8D206D916}" srcOrd="0" destOrd="0" presId="urn:microsoft.com/office/officeart/2005/8/layout/equation2#1"/>
    <dgm:cxn modelId="{D18686DF-7D1C-4BC5-9085-0E3524E805DB}" srcId="{1E75EEAD-1CB4-4712-8ADE-5ED8618010E2}" destId="{A5DDF511-EB6F-4416-B2BA-3EE940453122}" srcOrd="0" destOrd="0" parTransId="{1ACEB936-CB20-4864-90C5-A76A1FB7D92D}" sibTransId="{DD429352-3A1D-40DE-B3E3-5C65F367832E}"/>
    <dgm:cxn modelId="{CF61A9FF-BC81-4DB3-BE09-D3ABAD234A8D}" srcId="{1E75EEAD-1CB4-4712-8ADE-5ED8618010E2}" destId="{5D4727D7-1257-4D0F-93CC-D91244DAE5E8}" srcOrd="2" destOrd="0" parTransId="{76BFFD0E-A086-453B-A582-771CE13261A8}" sibTransId="{ED3E9A47-E76A-4F20-A89B-110818DBFEB8}"/>
    <dgm:cxn modelId="{48854DB6-2BFE-4FC5-9088-4C7DBAB5DF09}" type="presOf" srcId="{1E75EEAD-1CB4-4712-8ADE-5ED8618010E2}" destId="{AC4369AE-FF5C-4341-AE8C-11111324430C}" srcOrd="0" destOrd="0" presId="urn:microsoft.com/office/officeart/2005/8/layout/equation2#1"/>
    <dgm:cxn modelId="{8755A3C3-9DD8-4734-BC18-EA6D92EB720A}" type="presOf" srcId="{ED3E9A47-E76A-4F20-A89B-110818DBFEB8}" destId="{E08A8218-ABD7-4871-836D-5C7568FF0761}" srcOrd="1" destOrd="0" presId="urn:microsoft.com/office/officeart/2005/8/layout/equation2#1"/>
    <dgm:cxn modelId="{F240E415-552E-4074-B047-D667CB8B7F01}" type="presOf" srcId="{ED3E9A47-E76A-4F20-A89B-110818DBFEB8}" destId="{818E254C-B113-4CFE-A22F-F2CBE6AF397E}" srcOrd="0" destOrd="0" presId="urn:microsoft.com/office/officeart/2005/8/layout/equation2#1"/>
    <dgm:cxn modelId="{3CE79C76-96D0-481D-B12C-5D0AC242CE24}" srcId="{1E75EEAD-1CB4-4712-8ADE-5ED8618010E2}" destId="{0F5FCC5F-DAC1-44F4-8F8F-4D5102F38E9A}" srcOrd="1" destOrd="0" parTransId="{0A0C49FD-CC4B-4EA6-9A20-AE1AFF9D7D58}" sibTransId="{E35AA21D-E8D7-44CF-867D-57A487E6DA92}"/>
    <dgm:cxn modelId="{D77285E9-DD6F-435A-AF0B-1C90B2DD799D}" type="presOf" srcId="{0F5FCC5F-DAC1-44F4-8F8F-4D5102F38E9A}" destId="{40EA40CC-D135-4DF0-85C1-A10CF1EC200B}" srcOrd="0" destOrd="0" presId="urn:microsoft.com/office/officeart/2005/8/layout/equation2#1"/>
    <dgm:cxn modelId="{428120F4-04A6-43D5-8885-38C72DE6FCC0}" type="presOf" srcId="{F5997A50-AA2C-4015-B2FE-7584627BEB09}" destId="{E5ECA0B2-4069-46A4-9A2C-20AA90CE4947}" srcOrd="0" destOrd="0" presId="urn:microsoft.com/office/officeart/2005/8/layout/equation2#1"/>
    <dgm:cxn modelId="{A088ED72-AB34-4098-A35A-D1AF8044FC78}" type="presParOf" srcId="{AC4369AE-FF5C-4341-AE8C-11111324430C}" destId="{F35AD3AF-EB97-472D-81A2-BD0189694CF1}" srcOrd="0" destOrd="0" presId="urn:microsoft.com/office/officeart/2005/8/layout/equation2#1"/>
    <dgm:cxn modelId="{5DDFCDA4-2553-4BE1-AF59-D5EAC43D3C2F}" type="presParOf" srcId="{F35AD3AF-EB97-472D-81A2-BD0189694CF1}" destId="{119F05DA-DC85-42E5-A399-2AFBEF7D5FCD}" srcOrd="0" destOrd="0" presId="urn:microsoft.com/office/officeart/2005/8/layout/equation2#1"/>
    <dgm:cxn modelId="{BFEE11E9-39E4-407C-9BF7-9FE16CD7E0E0}" type="presParOf" srcId="{F35AD3AF-EB97-472D-81A2-BD0189694CF1}" destId="{6D26EF8B-6043-4441-BC6B-826CBAD31FBC}" srcOrd="1" destOrd="0" presId="urn:microsoft.com/office/officeart/2005/8/layout/equation2#1"/>
    <dgm:cxn modelId="{3BE75938-1DE3-4868-AB9A-6830C974F6B3}" type="presParOf" srcId="{F35AD3AF-EB97-472D-81A2-BD0189694CF1}" destId="{A304FD67-1719-4AD4-9982-23C440EF1CE2}" srcOrd="2" destOrd="0" presId="urn:microsoft.com/office/officeart/2005/8/layout/equation2#1"/>
    <dgm:cxn modelId="{504DD2E1-8E4A-4477-860B-21963AFF4EEE}" type="presParOf" srcId="{F35AD3AF-EB97-472D-81A2-BD0189694CF1}" destId="{A3B5AB6C-4FCD-44D6-8365-95AF58F56BE3}" srcOrd="3" destOrd="0" presId="urn:microsoft.com/office/officeart/2005/8/layout/equation2#1"/>
    <dgm:cxn modelId="{D17E456A-35EA-487A-BD40-6EEECC61C072}" type="presParOf" srcId="{F35AD3AF-EB97-472D-81A2-BD0189694CF1}" destId="{40EA40CC-D135-4DF0-85C1-A10CF1EC200B}" srcOrd="4" destOrd="0" presId="urn:microsoft.com/office/officeart/2005/8/layout/equation2#1"/>
    <dgm:cxn modelId="{55BA3381-92CC-4703-9495-748C70FD6127}" type="presParOf" srcId="{F35AD3AF-EB97-472D-81A2-BD0189694CF1}" destId="{E39C3184-E208-4F5F-AD19-E63BBF285C92}" srcOrd="5" destOrd="0" presId="urn:microsoft.com/office/officeart/2005/8/layout/equation2#1"/>
    <dgm:cxn modelId="{210966F3-5CF5-42A8-B383-24807578443E}" type="presParOf" srcId="{F35AD3AF-EB97-472D-81A2-BD0189694CF1}" destId="{68148563-217C-4F24-A907-AAF8D206D916}" srcOrd="6" destOrd="0" presId="urn:microsoft.com/office/officeart/2005/8/layout/equation2#1"/>
    <dgm:cxn modelId="{7F47843E-AADD-41B4-830A-6D0EF8A27526}" type="presParOf" srcId="{F35AD3AF-EB97-472D-81A2-BD0189694CF1}" destId="{758D30FF-403B-4453-9D2E-8969B66F9E06}" srcOrd="7" destOrd="0" presId="urn:microsoft.com/office/officeart/2005/8/layout/equation2#1"/>
    <dgm:cxn modelId="{42663BB7-BC95-456E-8C88-E40B888F95AA}" type="presParOf" srcId="{F35AD3AF-EB97-472D-81A2-BD0189694CF1}" destId="{568B3E53-8076-412F-B018-1277E82276A3}" srcOrd="8" destOrd="0" presId="urn:microsoft.com/office/officeart/2005/8/layout/equation2#1"/>
    <dgm:cxn modelId="{11094D83-E787-49D5-9972-B2620512A48A}" type="presParOf" srcId="{AC4369AE-FF5C-4341-AE8C-11111324430C}" destId="{818E254C-B113-4CFE-A22F-F2CBE6AF397E}" srcOrd="1" destOrd="0" presId="urn:microsoft.com/office/officeart/2005/8/layout/equation2#1"/>
    <dgm:cxn modelId="{25A57EE2-9A23-4136-BEC4-F83387D2A323}" type="presParOf" srcId="{818E254C-B113-4CFE-A22F-F2CBE6AF397E}" destId="{E08A8218-ABD7-4871-836D-5C7568FF0761}" srcOrd="0" destOrd="0" presId="urn:microsoft.com/office/officeart/2005/8/layout/equation2#1"/>
    <dgm:cxn modelId="{31E7722A-EACA-4564-9399-1CF34E9A0702}" type="presParOf" srcId="{AC4369AE-FF5C-4341-AE8C-11111324430C}" destId="{E5ECA0B2-4069-46A4-9A2C-20AA90CE4947}" srcOrd="2" destOrd="0" presId="urn:microsoft.com/office/officeart/2005/8/layout/equation2#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5DC71B4-D6DC-484B-A8DC-7E2F98708694}" type="doc">
      <dgm:prSet loTypeId="urn:microsoft.com/office/officeart/2005/8/layout/process2" loCatId="process" qsTypeId="urn:microsoft.com/office/officeart/2005/8/quickstyle/simple1#2" qsCatId="simple" csTypeId="urn:microsoft.com/office/officeart/2005/8/colors/accent1_2#2" csCatId="accent1" phldr="1"/>
      <dgm:spPr/>
    </dgm:pt>
    <dgm:pt modelId="{599B42A0-CAF7-4340-BAD9-24D7F679B278}">
      <dgm:prSet phldrT="[文本]" custT="1"/>
      <dgm:spPr>
        <a:solidFill>
          <a:srgbClr val="00B050"/>
        </a:solidFill>
      </dgm:spPr>
      <dgm:t>
        <a:bodyPr/>
        <a:lstStyle/>
        <a:p>
          <a:r>
            <a:rPr lang="zh-CN" altLang="en-US" sz="2800" dirty="0" smtClean="0"/>
            <a:t>本土化</a:t>
          </a:r>
          <a:endParaRPr lang="zh-CN" altLang="en-US" sz="2800" dirty="0"/>
        </a:p>
      </dgm:t>
    </dgm:pt>
    <dgm:pt modelId="{4E119FA2-F393-43EB-9292-44DFF9AFAABF}" type="parTrans" cxnId="{2787ECA2-0B2D-4A43-B510-6989905E1073}">
      <dgm:prSet/>
      <dgm:spPr/>
      <dgm:t>
        <a:bodyPr/>
        <a:lstStyle/>
        <a:p>
          <a:endParaRPr lang="zh-CN" altLang="en-US"/>
        </a:p>
      </dgm:t>
    </dgm:pt>
    <dgm:pt modelId="{637E0416-426C-4E18-9F2B-D4A3F9782BAA}" type="sibTrans" cxnId="{2787ECA2-0B2D-4A43-B510-6989905E1073}">
      <dgm:prSet/>
      <dgm:spPr/>
      <dgm:t>
        <a:bodyPr/>
        <a:lstStyle/>
        <a:p>
          <a:endParaRPr lang="zh-CN" altLang="en-US"/>
        </a:p>
      </dgm:t>
    </dgm:pt>
    <dgm:pt modelId="{FB6D0333-6058-428E-87AE-052F90160CFB}">
      <dgm:prSet phldrT="[文本]" custT="1"/>
      <dgm:spPr>
        <a:solidFill>
          <a:srgbClr val="0070C0"/>
        </a:solidFill>
      </dgm:spPr>
      <dgm:t>
        <a:bodyPr/>
        <a:lstStyle/>
        <a:p>
          <a:r>
            <a:rPr lang="zh-CN" altLang="en-US" sz="2800" dirty="0" smtClean="0"/>
            <a:t>现代化</a:t>
          </a:r>
          <a:endParaRPr lang="zh-CN" altLang="en-US" sz="2800" dirty="0"/>
        </a:p>
      </dgm:t>
    </dgm:pt>
    <dgm:pt modelId="{BA3B6CB1-AA5E-4A39-B108-90706E3D24BD}" type="parTrans" cxnId="{EC76F344-EC42-48DC-B012-BC5C6EB08161}">
      <dgm:prSet/>
      <dgm:spPr/>
      <dgm:t>
        <a:bodyPr/>
        <a:lstStyle/>
        <a:p>
          <a:endParaRPr lang="zh-CN" altLang="en-US"/>
        </a:p>
      </dgm:t>
    </dgm:pt>
    <dgm:pt modelId="{01A2B5A7-4F5A-4276-AE9E-E569D62C2209}" type="sibTrans" cxnId="{EC76F344-EC42-48DC-B012-BC5C6EB08161}">
      <dgm:prSet/>
      <dgm:spPr/>
      <dgm:t>
        <a:bodyPr/>
        <a:lstStyle/>
        <a:p>
          <a:endParaRPr lang="zh-CN" altLang="en-US"/>
        </a:p>
      </dgm:t>
    </dgm:pt>
    <dgm:pt modelId="{69E92B43-A569-4E53-966C-1A6663ACE948}">
      <dgm:prSet phldrT="[文本]" custT="1"/>
      <dgm:spPr>
        <a:solidFill>
          <a:srgbClr val="7030A0"/>
        </a:solidFill>
      </dgm:spPr>
      <dgm:t>
        <a:bodyPr/>
        <a:lstStyle/>
        <a:p>
          <a:r>
            <a:rPr lang="zh-CN" altLang="en-US" sz="2400" dirty="0" smtClean="0"/>
            <a:t>国际化</a:t>
          </a:r>
          <a:endParaRPr lang="zh-CN" altLang="en-US" sz="2400" dirty="0"/>
        </a:p>
      </dgm:t>
    </dgm:pt>
    <dgm:pt modelId="{B924BCB3-45EB-4C33-B366-C68769BE5D65}" type="parTrans" cxnId="{9978715A-B995-4C44-AEBD-C17946087EEA}">
      <dgm:prSet/>
      <dgm:spPr/>
      <dgm:t>
        <a:bodyPr/>
        <a:lstStyle/>
        <a:p>
          <a:endParaRPr lang="zh-CN" altLang="en-US"/>
        </a:p>
      </dgm:t>
    </dgm:pt>
    <dgm:pt modelId="{0182BAFF-A520-4A49-90BF-E36238C209C8}" type="sibTrans" cxnId="{9978715A-B995-4C44-AEBD-C17946087EEA}">
      <dgm:prSet/>
      <dgm:spPr/>
      <dgm:t>
        <a:bodyPr/>
        <a:lstStyle/>
        <a:p>
          <a:endParaRPr lang="zh-CN" altLang="en-US"/>
        </a:p>
      </dgm:t>
    </dgm:pt>
    <dgm:pt modelId="{F0E49665-4E1E-48B6-9F74-135D86276E3C}" type="pres">
      <dgm:prSet presAssocID="{35DC71B4-D6DC-484B-A8DC-7E2F98708694}" presName="linearFlow" presStyleCnt="0">
        <dgm:presLayoutVars>
          <dgm:resizeHandles val="exact"/>
        </dgm:presLayoutVars>
      </dgm:prSet>
      <dgm:spPr/>
    </dgm:pt>
    <dgm:pt modelId="{D90B1F48-F89F-478B-9474-1A7EA8FF8822}" type="pres">
      <dgm:prSet presAssocID="{599B42A0-CAF7-4340-BAD9-24D7F679B278}" presName="node" presStyleLbl="node1" presStyleIdx="0" presStyleCnt="3">
        <dgm:presLayoutVars>
          <dgm:bulletEnabled val="1"/>
        </dgm:presLayoutVars>
      </dgm:prSet>
      <dgm:spPr/>
      <dgm:t>
        <a:bodyPr/>
        <a:lstStyle/>
        <a:p>
          <a:endParaRPr lang="zh-CN" altLang="en-US"/>
        </a:p>
      </dgm:t>
    </dgm:pt>
    <dgm:pt modelId="{5218D1E0-71BB-43AD-A715-4D28912296B5}" type="pres">
      <dgm:prSet presAssocID="{637E0416-426C-4E18-9F2B-D4A3F9782BAA}" presName="sibTrans" presStyleLbl="sibTrans2D1" presStyleIdx="0" presStyleCnt="2"/>
      <dgm:spPr/>
      <dgm:t>
        <a:bodyPr/>
        <a:lstStyle/>
        <a:p>
          <a:endParaRPr lang="zh-CN" altLang="en-US"/>
        </a:p>
      </dgm:t>
    </dgm:pt>
    <dgm:pt modelId="{5BB17BAE-7476-4B3A-A9D2-B815BDA94799}" type="pres">
      <dgm:prSet presAssocID="{637E0416-426C-4E18-9F2B-D4A3F9782BAA}" presName="connectorText" presStyleLbl="sibTrans2D1" presStyleIdx="0" presStyleCnt="2"/>
      <dgm:spPr/>
      <dgm:t>
        <a:bodyPr/>
        <a:lstStyle/>
        <a:p>
          <a:endParaRPr lang="zh-CN" altLang="en-US"/>
        </a:p>
      </dgm:t>
    </dgm:pt>
    <dgm:pt modelId="{04704D83-D691-4C95-B363-57D344C48544}" type="pres">
      <dgm:prSet presAssocID="{FB6D0333-6058-428E-87AE-052F90160CFB}" presName="node" presStyleLbl="node1" presStyleIdx="1" presStyleCnt="3">
        <dgm:presLayoutVars>
          <dgm:bulletEnabled val="1"/>
        </dgm:presLayoutVars>
      </dgm:prSet>
      <dgm:spPr/>
      <dgm:t>
        <a:bodyPr/>
        <a:lstStyle/>
        <a:p>
          <a:endParaRPr lang="zh-CN" altLang="en-US"/>
        </a:p>
      </dgm:t>
    </dgm:pt>
    <dgm:pt modelId="{D9F00450-3209-4B12-984E-FCDAB32A44B0}" type="pres">
      <dgm:prSet presAssocID="{01A2B5A7-4F5A-4276-AE9E-E569D62C2209}" presName="sibTrans" presStyleLbl="sibTrans2D1" presStyleIdx="1" presStyleCnt="2"/>
      <dgm:spPr/>
      <dgm:t>
        <a:bodyPr/>
        <a:lstStyle/>
        <a:p>
          <a:endParaRPr lang="zh-CN" altLang="en-US"/>
        </a:p>
      </dgm:t>
    </dgm:pt>
    <dgm:pt modelId="{8AB7B466-2AA3-420D-AD37-514562C32A91}" type="pres">
      <dgm:prSet presAssocID="{01A2B5A7-4F5A-4276-AE9E-E569D62C2209}" presName="connectorText" presStyleLbl="sibTrans2D1" presStyleIdx="1" presStyleCnt="2"/>
      <dgm:spPr/>
      <dgm:t>
        <a:bodyPr/>
        <a:lstStyle/>
        <a:p>
          <a:endParaRPr lang="zh-CN" altLang="en-US"/>
        </a:p>
      </dgm:t>
    </dgm:pt>
    <dgm:pt modelId="{A13E4D15-65CB-4076-825B-D9B54F9E2D11}" type="pres">
      <dgm:prSet presAssocID="{69E92B43-A569-4E53-966C-1A6663ACE948}" presName="node" presStyleLbl="node1" presStyleIdx="2" presStyleCnt="3">
        <dgm:presLayoutVars>
          <dgm:bulletEnabled val="1"/>
        </dgm:presLayoutVars>
      </dgm:prSet>
      <dgm:spPr/>
      <dgm:t>
        <a:bodyPr/>
        <a:lstStyle/>
        <a:p>
          <a:endParaRPr lang="zh-CN" altLang="en-US"/>
        </a:p>
      </dgm:t>
    </dgm:pt>
  </dgm:ptLst>
  <dgm:cxnLst>
    <dgm:cxn modelId="{549C6D9C-E6CB-4982-92E3-39F6AFD26A3C}" type="presOf" srcId="{637E0416-426C-4E18-9F2B-D4A3F9782BAA}" destId="{5218D1E0-71BB-43AD-A715-4D28912296B5}" srcOrd="0" destOrd="0" presId="urn:microsoft.com/office/officeart/2005/8/layout/process2"/>
    <dgm:cxn modelId="{2045B06E-DC35-486D-B413-A8F264C256BC}" type="presOf" srcId="{FB6D0333-6058-428E-87AE-052F90160CFB}" destId="{04704D83-D691-4C95-B363-57D344C48544}" srcOrd="0" destOrd="0" presId="urn:microsoft.com/office/officeart/2005/8/layout/process2"/>
    <dgm:cxn modelId="{CB619887-0434-4701-9E7E-5473B79094F4}" type="presOf" srcId="{01A2B5A7-4F5A-4276-AE9E-E569D62C2209}" destId="{8AB7B466-2AA3-420D-AD37-514562C32A91}" srcOrd="1" destOrd="0" presId="urn:microsoft.com/office/officeart/2005/8/layout/process2"/>
    <dgm:cxn modelId="{2787ECA2-0B2D-4A43-B510-6989905E1073}" srcId="{35DC71B4-D6DC-484B-A8DC-7E2F98708694}" destId="{599B42A0-CAF7-4340-BAD9-24D7F679B278}" srcOrd="0" destOrd="0" parTransId="{4E119FA2-F393-43EB-9292-44DFF9AFAABF}" sibTransId="{637E0416-426C-4E18-9F2B-D4A3F9782BAA}"/>
    <dgm:cxn modelId="{78121ADB-9C06-450F-B719-19085540597D}" type="presOf" srcId="{637E0416-426C-4E18-9F2B-D4A3F9782BAA}" destId="{5BB17BAE-7476-4B3A-A9D2-B815BDA94799}" srcOrd="1" destOrd="0" presId="urn:microsoft.com/office/officeart/2005/8/layout/process2"/>
    <dgm:cxn modelId="{9978715A-B995-4C44-AEBD-C17946087EEA}" srcId="{35DC71B4-D6DC-484B-A8DC-7E2F98708694}" destId="{69E92B43-A569-4E53-966C-1A6663ACE948}" srcOrd="2" destOrd="0" parTransId="{B924BCB3-45EB-4C33-B366-C68769BE5D65}" sibTransId="{0182BAFF-A520-4A49-90BF-E36238C209C8}"/>
    <dgm:cxn modelId="{D78A54AC-96EF-4922-AC6D-9DD68E78DD4C}" type="presOf" srcId="{35DC71B4-D6DC-484B-A8DC-7E2F98708694}" destId="{F0E49665-4E1E-48B6-9F74-135D86276E3C}" srcOrd="0" destOrd="0" presId="urn:microsoft.com/office/officeart/2005/8/layout/process2"/>
    <dgm:cxn modelId="{0DD7EF15-40B3-4889-B078-EE5BC6BE473B}" type="presOf" srcId="{599B42A0-CAF7-4340-BAD9-24D7F679B278}" destId="{D90B1F48-F89F-478B-9474-1A7EA8FF8822}" srcOrd="0" destOrd="0" presId="urn:microsoft.com/office/officeart/2005/8/layout/process2"/>
    <dgm:cxn modelId="{DE7D0723-B267-422E-B321-69ED7E18A23F}" type="presOf" srcId="{01A2B5A7-4F5A-4276-AE9E-E569D62C2209}" destId="{D9F00450-3209-4B12-984E-FCDAB32A44B0}" srcOrd="0" destOrd="0" presId="urn:microsoft.com/office/officeart/2005/8/layout/process2"/>
    <dgm:cxn modelId="{EC76F344-EC42-48DC-B012-BC5C6EB08161}" srcId="{35DC71B4-D6DC-484B-A8DC-7E2F98708694}" destId="{FB6D0333-6058-428E-87AE-052F90160CFB}" srcOrd="1" destOrd="0" parTransId="{BA3B6CB1-AA5E-4A39-B108-90706E3D24BD}" sibTransId="{01A2B5A7-4F5A-4276-AE9E-E569D62C2209}"/>
    <dgm:cxn modelId="{E90A29C2-13FB-4F4B-B3E0-BD61825DAD22}" type="presOf" srcId="{69E92B43-A569-4E53-966C-1A6663ACE948}" destId="{A13E4D15-65CB-4076-825B-D9B54F9E2D11}" srcOrd="0" destOrd="0" presId="urn:microsoft.com/office/officeart/2005/8/layout/process2"/>
    <dgm:cxn modelId="{E1EA03F2-56B0-404B-9EAE-3721C6392510}" type="presParOf" srcId="{F0E49665-4E1E-48B6-9F74-135D86276E3C}" destId="{D90B1F48-F89F-478B-9474-1A7EA8FF8822}" srcOrd="0" destOrd="0" presId="urn:microsoft.com/office/officeart/2005/8/layout/process2"/>
    <dgm:cxn modelId="{DC106E15-887C-41CC-BFB2-53DF29170DB9}" type="presParOf" srcId="{F0E49665-4E1E-48B6-9F74-135D86276E3C}" destId="{5218D1E0-71BB-43AD-A715-4D28912296B5}" srcOrd="1" destOrd="0" presId="urn:microsoft.com/office/officeart/2005/8/layout/process2"/>
    <dgm:cxn modelId="{34099AB8-03E3-4620-B98E-4437A1147346}" type="presParOf" srcId="{5218D1E0-71BB-43AD-A715-4D28912296B5}" destId="{5BB17BAE-7476-4B3A-A9D2-B815BDA94799}" srcOrd="0" destOrd="0" presId="urn:microsoft.com/office/officeart/2005/8/layout/process2"/>
    <dgm:cxn modelId="{D24606E5-DC9E-4EEE-9534-29713D16061D}" type="presParOf" srcId="{F0E49665-4E1E-48B6-9F74-135D86276E3C}" destId="{04704D83-D691-4C95-B363-57D344C48544}" srcOrd="2" destOrd="0" presId="urn:microsoft.com/office/officeart/2005/8/layout/process2"/>
    <dgm:cxn modelId="{B78C4461-A03C-481B-AE16-2DC0B50622C0}" type="presParOf" srcId="{F0E49665-4E1E-48B6-9F74-135D86276E3C}" destId="{D9F00450-3209-4B12-984E-FCDAB32A44B0}" srcOrd="3" destOrd="0" presId="urn:microsoft.com/office/officeart/2005/8/layout/process2"/>
    <dgm:cxn modelId="{BB5ECE3A-DBA4-4BB9-8BAF-10C5B37EC16B}" type="presParOf" srcId="{D9F00450-3209-4B12-984E-FCDAB32A44B0}" destId="{8AB7B466-2AA3-420D-AD37-514562C32A91}" srcOrd="0" destOrd="0" presId="urn:microsoft.com/office/officeart/2005/8/layout/process2"/>
    <dgm:cxn modelId="{6214C9D1-4A72-4E70-9545-C2B35708BC68}" type="presParOf" srcId="{F0E49665-4E1E-48B6-9F74-135D86276E3C}" destId="{A13E4D15-65CB-4076-825B-D9B54F9E2D11}" srcOrd="4" destOrd="0" presId="urn:microsoft.com/office/officeart/2005/8/layout/process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C2C1C9-E229-4857-A92F-C64F97386EB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ED6D2575-45BD-4183-83C9-2BE8BFE57D4B}">
      <dgm:prSet phldrT="[文本]"/>
      <dgm:spPr/>
      <dgm:t>
        <a:bodyPr/>
        <a:lstStyle/>
        <a:p>
          <a:r>
            <a:rPr lang="zh-CN" altLang="en-US" b="1" dirty="0" smtClean="0"/>
            <a:t>物质层面</a:t>
          </a:r>
          <a:endParaRPr lang="zh-CN" altLang="en-US" b="1" dirty="0"/>
        </a:p>
      </dgm:t>
    </dgm:pt>
    <dgm:pt modelId="{BD069FD0-A48A-4D1E-A8B3-0E61F66DE0F4}" type="parTrans" cxnId="{D179B0A2-1128-4542-8899-9E785D741A2F}">
      <dgm:prSet/>
      <dgm:spPr/>
      <dgm:t>
        <a:bodyPr/>
        <a:lstStyle/>
        <a:p>
          <a:endParaRPr lang="zh-CN" altLang="en-US"/>
        </a:p>
      </dgm:t>
    </dgm:pt>
    <dgm:pt modelId="{682AF4E9-42B7-4513-934B-C12A547156C0}" type="sibTrans" cxnId="{D179B0A2-1128-4542-8899-9E785D741A2F}">
      <dgm:prSet/>
      <dgm:spPr/>
      <dgm:t>
        <a:bodyPr/>
        <a:lstStyle/>
        <a:p>
          <a:endParaRPr lang="zh-CN" altLang="en-US"/>
        </a:p>
      </dgm:t>
    </dgm:pt>
    <dgm:pt modelId="{4B958333-B92B-4BC8-BFAD-E45F096FDC3A}">
      <dgm:prSet phldrT="[文本]"/>
      <dgm:spPr/>
      <dgm:t>
        <a:bodyPr/>
        <a:lstStyle/>
        <a:p>
          <a:r>
            <a:rPr lang="zh-CN" altLang="en-US" b="1" dirty="0" smtClean="0">
              <a:latin typeface="黑体" panose="02010609060101010101" pitchFamily="49" charset="-122"/>
              <a:ea typeface="黑体" panose="02010609060101010101" pitchFamily="49" charset="-122"/>
            </a:rPr>
            <a:t>教育基础条件不充分（经费、教师、校舍、信息化）</a:t>
          </a:r>
          <a:endParaRPr lang="zh-CN" altLang="en-US" b="1" dirty="0">
            <a:latin typeface="黑体" panose="02010609060101010101" pitchFamily="49" charset="-122"/>
            <a:ea typeface="黑体" panose="02010609060101010101" pitchFamily="49" charset="-122"/>
          </a:endParaRPr>
        </a:p>
      </dgm:t>
    </dgm:pt>
    <dgm:pt modelId="{9B7DDBD0-8732-4081-865E-BA80757C1CFA}" type="parTrans" cxnId="{1917B048-4CA6-4807-B868-0142ED77B3B3}">
      <dgm:prSet/>
      <dgm:spPr/>
      <dgm:t>
        <a:bodyPr/>
        <a:lstStyle/>
        <a:p>
          <a:endParaRPr lang="zh-CN" altLang="en-US"/>
        </a:p>
      </dgm:t>
    </dgm:pt>
    <dgm:pt modelId="{EB14E7D2-C91E-4E52-812B-1B2E9EC0111E}" type="sibTrans" cxnId="{1917B048-4CA6-4807-B868-0142ED77B3B3}">
      <dgm:prSet/>
      <dgm:spPr/>
      <dgm:t>
        <a:bodyPr/>
        <a:lstStyle/>
        <a:p>
          <a:endParaRPr lang="zh-CN" altLang="en-US"/>
        </a:p>
      </dgm:t>
    </dgm:pt>
    <dgm:pt modelId="{19DDD82B-512F-47C8-A990-5E30697495AD}">
      <dgm:prSet phldrT="[文本]"/>
      <dgm:spPr/>
      <dgm:t>
        <a:bodyPr/>
        <a:lstStyle/>
        <a:p>
          <a:r>
            <a:rPr lang="zh-CN" altLang="en-US" b="1" dirty="0" smtClean="0">
              <a:latin typeface="黑体" panose="02010609060101010101" pitchFamily="49" charset="-122"/>
              <a:ea typeface="黑体" panose="02010609060101010101" pitchFamily="49" charset="-122"/>
            </a:rPr>
            <a:t>教育资源准备不充分（战略、政策、土地、教师）</a:t>
          </a:r>
          <a:endParaRPr lang="zh-CN" altLang="en-US" b="1" dirty="0">
            <a:latin typeface="黑体" panose="02010609060101010101" pitchFamily="49" charset="-122"/>
            <a:ea typeface="黑体" panose="02010609060101010101" pitchFamily="49" charset="-122"/>
          </a:endParaRPr>
        </a:p>
      </dgm:t>
    </dgm:pt>
    <dgm:pt modelId="{3D753BAC-9429-4C8D-A1DB-8A0048BF75C5}" type="parTrans" cxnId="{DA677926-229D-4F12-9910-2C96CB292D97}">
      <dgm:prSet/>
      <dgm:spPr/>
      <dgm:t>
        <a:bodyPr/>
        <a:lstStyle/>
        <a:p>
          <a:endParaRPr lang="zh-CN" altLang="en-US"/>
        </a:p>
      </dgm:t>
    </dgm:pt>
    <dgm:pt modelId="{68C1ED14-289A-4D16-AF22-EB8897B3805F}" type="sibTrans" cxnId="{DA677926-229D-4F12-9910-2C96CB292D97}">
      <dgm:prSet/>
      <dgm:spPr/>
      <dgm:t>
        <a:bodyPr/>
        <a:lstStyle/>
        <a:p>
          <a:endParaRPr lang="zh-CN" altLang="en-US"/>
        </a:p>
      </dgm:t>
    </dgm:pt>
    <dgm:pt modelId="{9676A36F-3E16-4189-B86E-8FE57F580C43}">
      <dgm:prSet phldrT="[文本]"/>
      <dgm:spPr/>
      <dgm:t>
        <a:bodyPr/>
        <a:lstStyle/>
        <a:p>
          <a:r>
            <a:rPr lang="zh-CN" altLang="en-US" b="1" dirty="0" smtClean="0"/>
            <a:t>制度层面</a:t>
          </a:r>
          <a:endParaRPr lang="zh-CN" altLang="en-US" b="1" dirty="0"/>
        </a:p>
      </dgm:t>
    </dgm:pt>
    <dgm:pt modelId="{83BA51FB-8560-45D4-9CE4-5184B53FE4F8}" type="parTrans" cxnId="{739AEC93-BA2A-431B-95BD-5A97419FBC59}">
      <dgm:prSet/>
      <dgm:spPr/>
      <dgm:t>
        <a:bodyPr/>
        <a:lstStyle/>
        <a:p>
          <a:endParaRPr lang="zh-CN" altLang="en-US"/>
        </a:p>
      </dgm:t>
    </dgm:pt>
    <dgm:pt modelId="{C2850ECB-7B24-45BF-8819-8E92A363694F}" type="sibTrans" cxnId="{739AEC93-BA2A-431B-95BD-5A97419FBC59}">
      <dgm:prSet/>
      <dgm:spPr/>
      <dgm:t>
        <a:bodyPr/>
        <a:lstStyle/>
        <a:p>
          <a:endParaRPr lang="zh-CN" altLang="en-US"/>
        </a:p>
      </dgm:t>
    </dgm:pt>
    <dgm:pt modelId="{4D91DECC-676A-404A-BC32-05F8FB3BB690}">
      <dgm:prSet phldrT="[文本]"/>
      <dgm:spPr/>
      <dgm:t>
        <a:bodyPr/>
        <a:lstStyle/>
        <a:p>
          <a:r>
            <a:rPr lang="zh-CN" altLang="en-US" b="1" dirty="0" smtClean="0">
              <a:latin typeface="黑体" panose="02010609060101010101" pitchFamily="49" charset="-122"/>
              <a:ea typeface="黑体" panose="02010609060101010101" pitchFamily="49" charset="-122"/>
            </a:rPr>
            <a:t>没有形成与建设教育强国要求相适应的制度体系</a:t>
          </a:r>
          <a:endParaRPr lang="zh-CN" altLang="en-US" b="1" dirty="0">
            <a:latin typeface="黑体" panose="02010609060101010101" pitchFamily="49" charset="-122"/>
            <a:ea typeface="黑体" panose="02010609060101010101" pitchFamily="49" charset="-122"/>
          </a:endParaRPr>
        </a:p>
      </dgm:t>
    </dgm:pt>
    <dgm:pt modelId="{3D04034C-3331-4C7C-9EF6-01F62EA3D692}" type="parTrans" cxnId="{F38CD27C-E61C-4DAB-9165-BE26CEFDE673}">
      <dgm:prSet/>
      <dgm:spPr/>
      <dgm:t>
        <a:bodyPr/>
        <a:lstStyle/>
        <a:p>
          <a:endParaRPr lang="zh-CN" altLang="en-US"/>
        </a:p>
      </dgm:t>
    </dgm:pt>
    <dgm:pt modelId="{8997FD33-21CD-48E3-924E-3E6CA354DA44}" type="sibTrans" cxnId="{F38CD27C-E61C-4DAB-9165-BE26CEFDE673}">
      <dgm:prSet/>
      <dgm:spPr/>
      <dgm:t>
        <a:bodyPr/>
        <a:lstStyle/>
        <a:p>
          <a:endParaRPr lang="zh-CN" altLang="en-US"/>
        </a:p>
      </dgm:t>
    </dgm:pt>
    <dgm:pt modelId="{0C4ECB10-4427-4BA6-A59E-910E0ADE66C9}">
      <dgm:prSet phldrT="[文本]"/>
      <dgm:spPr/>
      <dgm:t>
        <a:bodyPr/>
        <a:lstStyle/>
        <a:p>
          <a:r>
            <a:rPr lang="zh-CN" altLang="en-US" b="1" dirty="0" smtClean="0">
              <a:latin typeface="黑体" panose="02010609060101010101" pitchFamily="49" charset="-122"/>
              <a:ea typeface="黑体" panose="02010609060101010101" pitchFamily="49" charset="-122"/>
            </a:rPr>
            <a:t>没有建立从过程公平、程序公平到质量公平的体制机制</a:t>
          </a:r>
          <a:endParaRPr lang="zh-CN" altLang="en-US" b="1" dirty="0">
            <a:latin typeface="黑体" panose="02010609060101010101" pitchFamily="49" charset="-122"/>
            <a:ea typeface="黑体" panose="02010609060101010101" pitchFamily="49" charset="-122"/>
          </a:endParaRPr>
        </a:p>
      </dgm:t>
    </dgm:pt>
    <dgm:pt modelId="{A06D9E5E-812B-4ED6-82BC-24A40B89A656}" type="parTrans" cxnId="{DCEE0D0C-DB04-4830-A0EE-9794F49B8B4D}">
      <dgm:prSet/>
      <dgm:spPr/>
      <dgm:t>
        <a:bodyPr/>
        <a:lstStyle/>
        <a:p>
          <a:endParaRPr lang="zh-CN" altLang="en-US"/>
        </a:p>
      </dgm:t>
    </dgm:pt>
    <dgm:pt modelId="{E13C928B-7CF5-4D34-9E63-273850599701}" type="sibTrans" cxnId="{DCEE0D0C-DB04-4830-A0EE-9794F49B8B4D}">
      <dgm:prSet/>
      <dgm:spPr/>
      <dgm:t>
        <a:bodyPr/>
        <a:lstStyle/>
        <a:p>
          <a:endParaRPr lang="zh-CN" altLang="en-US"/>
        </a:p>
      </dgm:t>
    </dgm:pt>
    <dgm:pt modelId="{8DE9273C-1D4F-49DF-8E5C-FD32DF9E3F47}">
      <dgm:prSet phldrT="[文本]"/>
      <dgm:spPr/>
      <dgm:t>
        <a:bodyPr/>
        <a:lstStyle/>
        <a:p>
          <a:r>
            <a:rPr lang="zh-CN" altLang="en-US" b="1" dirty="0" smtClean="0"/>
            <a:t>精神层面</a:t>
          </a:r>
          <a:endParaRPr lang="zh-CN" altLang="en-US" b="1" dirty="0"/>
        </a:p>
      </dgm:t>
    </dgm:pt>
    <dgm:pt modelId="{C8A8F2EE-FC22-41C2-9503-D7CE68D3B3D9}" type="parTrans" cxnId="{4D266E3A-A874-454F-BB3B-C9F81E3148A1}">
      <dgm:prSet/>
      <dgm:spPr/>
      <dgm:t>
        <a:bodyPr/>
        <a:lstStyle/>
        <a:p>
          <a:endParaRPr lang="zh-CN" altLang="en-US"/>
        </a:p>
      </dgm:t>
    </dgm:pt>
    <dgm:pt modelId="{7176A97D-CE76-46DD-97C0-71EF19CEE9AA}" type="sibTrans" cxnId="{4D266E3A-A874-454F-BB3B-C9F81E3148A1}">
      <dgm:prSet/>
      <dgm:spPr/>
      <dgm:t>
        <a:bodyPr/>
        <a:lstStyle/>
        <a:p>
          <a:endParaRPr lang="zh-CN" altLang="en-US"/>
        </a:p>
      </dgm:t>
    </dgm:pt>
    <dgm:pt modelId="{5F7E17C4-1F1E-47F2-B60F-BC07C177B372}">
      <dgm:prSet phldrT="[文本]"/>
      <dgm:spPr/>
      <dgm:t>
        <a:bodyPr/>
        <a:lstStyle/>
        <a:p>
          <a:r>
            <a:rPr lang="zh-CN" altLang="en-US" b="1" dirty="0" smtClean="0">
              <a:latin typeface="黑体" panose="02010609060101010101" pitchFamily="49" charset="-122"/>
              <a:ea typeface="黑体" panose="02010609060101010101" pitchFamily="49" charset="-122"/>
            </a:rPr>
            <a:t>缺乏对道路自信、制度自信、理论自信和文化自信的研究</a:t>
          </a:r>
          <a:endParaRPr lang="zh-CN" altLang="en-US" b="1" dirty="0">
            <a:latin typeface="黑体" panose="02010609060101010101" pitchFamily="49" charset="-122"/>
            <a:ea typeface="黑体" panose="02010609060101010101" pitchFamily="49" charset="-122"/>
          </a:endParaRPr>
        </a:p>
      </dgm:t>
    </dgm:pt>
    <dgm:pt modelId="{C45D8CCE-4ED3-4B3A-99EA-0FECE65E0AEE}" type="parTrans" cxnId="{93CF370E-E50E-4FB5-9988-A2DC46355D4B}">
      <dgm:prSet/>
      <dgm:spPr/>
      <dgm:t>
        <a:bodyPr/>
        <a:lstStyle/>
        <a:p>
          <a:endParaRPr lang="zh-CN" altLang="en-US"/>
        </a:p>
      </dgm:t>
    </dgm:pt>
    <dgm:pt modelId="{C7B09529-542E-49F1-9944-AF60314D1040}" type="sibTrans" cxnId="{93CF370E-E50E-4FB5-9988-A2DC46355D4B}">
      <dgm:prSet/>
      <dgm:spPr/>
      <dgm:t>
        <a:bodyPr/>
        <a:lstStyle/>
        <a:p>
          <a:endParaRPr lang="zh-CN" altLang="en-US"/>
        </a:p>
      </dgm:t>
    </dgm:pt>
    <dgm:pt modelId="{3702805A-B64D-4063-A537-374BF26EB24F}">
      <dgm:prSet phldrT="[文本]"/>
      <dgm:spPr/>
      <dgm:t>
        <a:bodyPr/>
        <a:lstStyle/>
        <a:p>
          <a:r>
            <a:rPr lang="zh-CN" altLang="en-US" b="1" dirty="0" smtClean="0">
              <a:latin typeface="黑体" panose="02010609060101010101" pitchFamily="49" charset="-122"/>
              <a:ea typeface="黑体" panose="02010609060101010101" pitchFamily="49" charset="-122"/>
            </a:rPr>
            <a:t>不能用别人听得懂的语言、愿意接受的方式把中国故事讲出来</a:t>
          </a:r>
          <a:endParaRPr lang="zh-CN" altLang="en-US" b="1" dirty="0">
            <a:latin typeface="黑体" panose="02010609060101010101" pitchFamily="49" charset="-122"/>
            <a:ea typeface="黑体" panose="02010609060101010101" pitchFamily="49" charset="-122"/>
          </a:endParaRPr>
        </a:p>
      </dgm:t>
    </dgm:pt>
    <dgm:pt modelId="{7B52E589-505F-44A6-8123-CD08847284B3}" type="parTrans" cxnId="{31764290-B537-449D-8830-1A82A8EFA8F1}">
      <dgm:prSet/>
      <dgm:spPr/>
      <dgm:t>
        <a:bodyPr/>
        <a:lstStyle/>
        <a:p>
          <a:endParaRPr lang="zh-CN" altLang="en-US"/>
        </a:p>
      </dgm:t>
    </dgm:pt>
    <dgm:pt modelId="{609D698F-AA16-4623-9D98-E55179390036}" type="sibTrans" cxnId="{31764290-B537-449D-8830-1A82A8EFA8F1}">
      <dgm:prSet/>
      <dgm:spPr/>
      <dgm:t>
        <a:bodyPr/>
        <a:lstStyle/>
        <a:p>
          <a:endParaRPr lang="zh-CN" altLang="en-US"/>
        </a:p>
      </dgm:t>
    </dgm:pt>
    <dgm:pt modelId="{987CEC07-984C-48AB-91D9-13CB72E0354A}" type="pres">
      <dgm:prSet presAssocID="{43C2C1C9-E229-4857-A92F-C64F97386EB6}" presName="linearFlow" presStyleCnt="0">
        <dgm:presLayoutVars>
          <dgm:dir/>
          <dgm:animLvl val="lvl"/>
          <dgm:resizeHandles val="exact"/>
        </dgm:presLayoutVars>
      </dgm:prSet>
      <dgm:spPr/>
      <dgm:t>
        <a:bodyPr/>
        <a:lstStyle/>
        <a:p>
          <a:endParaRPr lang="zh-CN" altLang="en-US"/>
        </a:p>
      </dgm:t>
    </dgm:pt>
    <dgm:pt modelId="{68579EB9-1FB9-40EE-A16D-4BF6136B5C35}" type="pres">
      <dgm:prSet presAssocID="{ED6D2575-45BD-4183-83C9-2BE8BFE57D4B}" presName="composite" presStyleCnt="0"/>
      <dgm:spPr/>
    </dgm:pt>
    <dgm:pt modelId="{C1A278C5-AEBB-43C0-AEE3-65A2874AAE3A}" type="pres">
      <dgm:prSet presAssocID="{ED6D2575-45BD-4183-83C9-2BE8BFE57D4B}" presName="parentText" presStyleLbl="alignNode1" presStyleIdx="0" presStyleCnt="3">
        <dgm:presLayoutVars>
          <dgm:chMax val="1"/>
          <dgm:bulletEnabled val="1"/>
        </dgm:presLayoutVars>
      </dgm:prSet>
      <dgm:spPr/>
      <dgm:t>
        <a:bodyPr/>
        <a:lstStyle/>
        <a:p>
          <a:endParaRPr lang="zh-CN" altLang="en-US"/>
        </a:p>
      </dgm:t>
    </dgm:pt>
    <dgm:pt modelId="{C4322EB4-5ED7-4E69-BCA7-B3E500653383}" type="pres">
      <dgm:prSet presAssocID="{ED6D2575-45BD-4183-83C9-2BE8BFE57D4B}" presName="descendantText" presStyleLbl="alignAcc1" presStyleIdx="0" presStyleCnt="3">
        <dgm:presLayoutVars>
          <dgm:bulletEnabled val="1"/>
        </dgm:presLayoutVars>
      </dgm:prSet>
      <dgm:spPr/>
      <dgm:t>
        <a:bodyPr/>
        <a:lstStyle/>
        <a:p>
          <a:endParaRPr lang="zh-CN" altLang="en-US"/>
        </a:p>
      </dgm:t>
    </dgm:pt>
    <dgm:pt modelId="{6F368F4A-FDE5-444B-9B0D-B18AA7BAEC6B}" type="pres">
      <dgm:prSet presAssocID="{682AF4E9-42B7-4513-934B-C12A547156C0}" presName="sp" presStyleCnt="0"/>
      <dgm:spPr/>
    </dgm:pt>
    <dgm:pt modelId="{BC87ADF7-D0AA-4073-B2FC-5A4E3A239193}" type="pres">
      <dgm:prSet presAssocID="{9676A36F-3E16-4189-B86E-8FE57F580C43}" presName="composite" presStyleCnt="0"/>
      <dgm:spPr/>
    </dgm:pt>
    <dgm:pt modelId="{129CB5F8-4037-4F76-9205-3325828AAE7D}" type="pres">
      <dgm:prSet presAssocID="{9676A36F-3E16-4189-B86E-8FE57F580C43}" presName="parentText" presStyleLbl="alignNode1" presStyleIdx="1" presStyleCnt="3">
        <dgm:presLayoutVars>
          <dgm:chMax val="1"/>
          <dgm:bulletEnabled val="1"/>
        </dgm:presLayoutVars>
      </dgm:prSet>
      <dgm:spPr/>
      <dgm:t>
        <a:bodyPr/>
        <a:lstStyle/>
        <a:p>
          <a:endParaRPr lang="zh-CN" altLang="en-US"/>
        </a:p>
      </dgm:t>
    </dgm:pt>
    <dgm:pt modelId="{1DCE2A17-C40C-44DB-BEBE-D59A046F584A}" type="pres">
      <dgm:prSet presAssocID="{9676A36F-3E16-4189-B86E-8FE57F580C43}" presName="descendantText" presStyleLbl="alignAcc1" presStyleIdx="1" presStyleCnt="3">
        <dgm:presLayoutVars>
          <dgm:bulletEnabled val="1"/>
        </dgm:presLayoutVars>
      </dgm:prSet>
      <dgm:spPr/>
      <dgm:t>
        <a:bodyPr/>
        <a:lstStyle/>
        <a:p>
          <a:endParaRPr lang="zh-CN" altLang="en-US"/>
        </a:p>
      </dgm:t>
    </dgm:pt>
    <dgm:pt modelId="{3522632F-28C5-433F-BD36-9CE4D698694F}" type="pres">
      <dgm:prSet presAssocID="{C2850ECB-7B24-45BF-8819-8E92A363694F}" presName="sp" presStyleCnt="0"/>
      <dgm:spPr/>
    </dgm:pt>
    <dgm:pt modelId="{74957B0C-477B-4DBB-A014-5E2D169EB24E}" type="pres">
      <dgm:prSet presAssocID="{8DE9273C-1D4F-49DF-8E5C-FD32DF9E3F47}" presName="composite" presStyleCnt="0"/>
      <dgm:spPr/>
    </dgm:pt>
    <dgm:pt modelId="{4344DE41-6BEE-420D-94EE-D0F2EADB5866}" type="pres">
      <dgm:prSet presAssocID="{8DE9273C-1D4F-49DF-8E5C-FD32DF9E3F47}" presName="parentText" presStyleLbl="alignNode1" presStyleIdx="2" presStyleCnt="3">
        <dgm:presLayoutVars>
          <dgm:chMax val="1"/>
          <dgm:bulletEnabled val="1"/>
        </dgm:presLayoutVars>
      </dgm:prSet>
      <dgm:spPr/>
      <dgm:t>
        <a:bodyPr/>
        <a:lstStyle/>
        <a:p>
          <a:endParaRPr lang="zh-CN" altLang="en-US"/>
        </a:p>
      </dgm:t>
    </dgm:pt>
    <dgm:pt modelId="{6CA641E0-6A5C-4453-8C52-A847472C2FB9}" type="pres">
      <dgm:prSet presAssocID="{8DE9273C-1D4F-49DF-8E5C-FD32DF9E3F47}" presName="descendantText" presStyleLbl="alignAcc1" presStyleIdx="2" presStyleCnt="3">
        <dgm:presLayoutVars>
          <dgm:bulletEnabled val="1"/>
        </dgm:presLayoutVars>
      </dgm:prSet>
      <dgm:spPr/>
      <dgm:t>
        <a:bodyPr/>
        <a:lstStyle/>
        <a:p>
          <a:endParaRPr lang="zh-CN" altLang="en-US"/>
        </a:p>
      </dgm:t>
    </dgm:pt>
  </dgm:ptLst>
  <dgm:cxnLst>
    <dgm:cxn modelId="{14773E1B-5F76-4967-B2A1-8F86068CB280}" type="presOf" srcId="{9676A36F-3E16-4189-B86E-8FE57F580C43}" destId="{129CB5F8-4037-4F76-9205-3325828AAE7D}" srcOrd="0" destOrd="0" presId="urn:microsoft.com/office/officeart/2005/8/layout/chevron2"/>
    <dgm:cxn modelId="{31764290-B537-449D-8830-1A82A8EFA8F1}" srcId="{8DE9273C-1D4F-49DF-8E5C-FD32DF9E3F47}" destId="{3702805A-B64D-4063-A537-374BF26EB24F}" srcOrd="1" destOrd="0" parTransId="{7B52E589-505F-44A6-8123-CD08847284B3}" sibTransId="{609D698F-AA16-4623-9D98-E55179390036}"/>
    <dgm:cxn modelId="{B23210C0-5B8A-4C51-B0C1-8C7E5E668F28}" type="presOf" srcId="{4B958333-B92B-4BC8-BFAD-E45F096FDC3A}" destId="{C4322EB4-5ED7-4E69-BCA7-B3E500653383}" srcOrd="0" destOrd="0" presId="urn:microsoft.com/office/officeart/2005/8/layout/chevron2"/>
    <dgm:cxn modelId="{DA677926-229D-4F12-9910-2C96CB292D97}" srcId="{ED6D2575-45BD-4183-83C9-2BE8BFE57D4B}" destId="{19DDD82B-512F-47C8-A990-5E30697495AD}" srcOrd="1" destOrd="0" parTransId="{3D753BAC-9429-4C8D-A1DB-8A0048BF75C5}" sibTransId="{68C1ED14-289A-4D16-AF22-EB8897B3805F}"/>
    <dgm:cxn modelId="{1FF017F9-E6A0-4FC7-9EE7-16B3C0993A78}" type="presOf" srcId="{43C2C1C9-E229-4857-A92F-C64F97386EB6}" destId="{987CEC07-984C-48AB-91D9-13CB72E0354A}" srcOrd="0" destOrd="0" presId="urn:microsoft.com/office/officeart/2005/8/layout/chevron2"/>
    <dgm:cxn modelId="{D0441D2D-225F-43AA-AA7D-27DB8A23A42E}" type="presOf" srcId="{ED6D2575-45BD-4183-83C9-2BE8BFE57D4B}" destId="{C1A278C5-AEBB-43C0-AEE3-65A2874AAE3A}" srcOrd="0" destOrd="0" presId="urn:microsoft.com/office/officeart/2005/8/layout/chevron2"/>
    <dgm:cxn modelId="{F99789D7-436B-40E7-9D1E-B94FB0AA031D}" type="presOf" srcId="{4D91DECC-676A-404A-BC32-05F8FB3BB690}" destId="{1DCE2A17-C40C-44DB-BEBE-D59A046F584A}" srcOrd="0" destOrd="0" presId="urn:microsoft.com/office/officeart/2005/8/layout/chevron2"/>
    <dgm:cxn modelId="{B3565648-8B2D-4B47-BADF-3E5F85917360}" type="presOf" srcId="{8DE9273C-1D4F-49DF-8E5C-FD32DF9E3F47}" destId="{4344DE41-6BEE-420D-94EE-D0F2EADB5866}" srcOrd="0" destOrd="0" presId="urn:microsoft.com/office/officeart/2005/8/layout/chevron2"/>
    <dgm:cxn modelId="{739AEC93-BA2A-431B-95BD-5A97419FBC59}" srcId="{43C2C1C9-E229-4857-A92F-C64F97386EB6}" destId="{9676A36F-3E16-4189-B86E-8FE57F580C43}" srcOrd="1" destOrd="0" parTransId="{83BA51FB-8560-45D4-9CE4-5184B53FE4F8}" sibTransId="{C2850ECB-7B24-45BF-8819-8E92A363694F}"/>
    <dgm:cxn modelId="{4D266E3A-A874-454F-BB3B-C9F81E3148A1}" srcId="{43C2C1C9-E229-4857-A92F-C64F97386EB6}" destId="{8DE9273C-1D4F-49DF-8E5C-FD32DF9E3F47}" srcOrd="2" destOrd="0" parTransId="{C8A8F2EE-FC22-41C2-9503-D7CE68D3B3D9}" sibTransId="{7176A97D-CE76-46DD-97C0-71EF19CEE9AA}"/>
    <dgm:cxn modelId="{4A3A5983-6EE0-4462-9A88-15F45484DC2D}" type="presOf" srcId="{5F7E17C4-1F1E-47F2-B60F-BC07C177B372}" destId="{6CA641E0-6A5C-4453-8C52-A847472C2FB9}" srcOrd="0" destOrd="0" presId="urn:microsoft.com/office/officeart/2005/8/layout/chevron2"/>
    <dgm:cxn modelId="{93CF370E-E50E-4FB5-9988-A2DC46355D4B}" srcId="{8DE9273C-1D4F-49DF-8E5C-FD32DF9E3F47}" destId="{5F7E17C4-1F1E-47F2-B60F-BC07C177B372}" srcOrd="0" destOrd="0" parTransId="{C45D8CCE-4ED3-4B3A-99EA-0FECE65E0AEE}" sibTransId="{C7B09529-542E-49F1-9944-AF60314D1040}"/>
    <dgm:cxn modelId="{DE920AFE-1515-42E8-8E3D-E617954102F9}" type="presOf" srcId="{0C4ECB10-4427-4BA6-A59E-910E0ADE66C9}" destId="{1DCE2A17-C40C-44DB-BEBE-D59A046F584A}" srcOrd="0" destOrd="1" presId="urn:microsoft.com/office/officeart/2005/8/layout/chevron2"/>
    <dgm:cxn modelId="{8BFEE2EF-3880-42C7-9F59-9C3CB4D3EE09}" type="presOf" srcId="{19DDD82B-512F-47C8-A990-5E30697495AD}" destId="{C4322EB4-5ED7-4E69-BCA7-B3E500653383}" srcOrd="0" destOrd="1" presId="urn:microsoft.com/office/officeart/2005/8/layout/chevron2"/>
    <dgm:cxn modelId="{7C4FF62A-FB5C-4677-A168-005EA3E0B800}" type="presOf" srcId="{3702805A-B64D-4063-A537-374BF26EB24F}" destId="{6CA641E0-6A5C-4453-8C52-A847472C2FB9}" srcOrd="0" destOrd="1" presId="urn:microsoft.com/office/officeart/2005/8/layout/chevron2"/>
    <dgm:cxn modelId="{DCEE0D0C-DB04-4830-A0EE-9794F49B8B4D}" srcId="{9676A36F-3E16-4189-B86E-8FE57F580C43}" destId="{0C4ECB10-4427-4BA6-A59E-910E0ADE66C9}" srcOrd="1" destOrd="0" parTransId="{A06D9E5E-812B-4ED6-82BC-24A40B89A656}" sibTransId="{E13C928B-7CF5-4D34-9E63-273850599701}"/>
    <dgm:cxn modelId="{F38CD27C-E61C-4DAB-9165-BE26CEFDE673}" srcId="{9676A36F-3E16-4189-B86E-8FE57F580C43}" destId="{4D91DECC-676A-404A-BC32-05F8FB3BB690}" srcOrd="0" destOrd="0" parTransId="{3D04034C-3331-4C7C-9EF6-01F62EA3D692}" sibTransId="{8997FD33-21CD-48E3-924E-3E6CA354DA44}"/>
    <dgm:cxn modelId="{D179B0A2-1128-4542-8899-9E785D741A2F}" srcId="{43C2C1C9-E229-4857-A92F-C64F97386EB6}" destId="{ED6D2575-45BD-4183-83C9-2BE8BFE57D4B}" srcOrd="0" destOrd="0" parTransId="{BD069FD0-A48A-4D1E-A8B3-0E61F66DE0F4}" sibTransId="{682AF4E9-42B7-4513-934B-C12A547156C0}"/>
    <dgm:cxn modelId="{1917B048-4CA6-4807-B868-0142ED77B3B3}" srcId="{ED6D2575-45BD-4183-83C9-2BE8BFE57D4B}" destId="{4B958333-B92B-4BC8-BFAD-E45F096FDC3A}" srcOrd="0" destOrd="0" parTransId="{9B7DDBD0-8732-4081-865E-BA80757C1CFA}" sibTransId="{EB14E7D2-C91E-4E52-812B-1B2E9EC0111E}"/>
    <dgm:cxn modelId="{08A43B6C-61C7-4F34-A14E-07E023AC3B65}" type="presParOf" srcId="{987CEC07-984C-48AB-91D9-13CB72E0354A}" destId="{68579EB9-1FB9-40EE-A16D-4BF6136B5C35}" srcOrd="0" destOrd="0" presId="urn:microsoft.com/office/officeart/2005/8/layout/chevron2"/>
    <dgm:cxn modelId="{B28C2175-FDA2-4CB2-A6E6-0AEDEB804779}" type="presParOf" srcId="{68579EB9-1FB9-40EE-A16D-4BF6136B5C35}" destId="{C1A278C5-AEBB-43C0-AEE3-65A2874AAE3A}" srcOrd="0" destOrd="0" presId="urn:microsoft.com/office/officeart/2005/8/layout/chevron2"/>
    <dgm:cxn modelId="{0824BDBB-9092-4CE7-8A20-FB58A0ADDA13}" type="presParOf" srcId="{68579EB9-1FB9-40EE-A16D-4BF6136B5C35}" destId="{C4322EB4-5ED7-4E69-BCA7-B3E500653383}" srcOrd="1" destOrd="0" presId="urn:microsoft.com/office/officeart/2005/8/layout/chevron2"/>
    <dgm:cxn modelId="{3300290A-22CE-4F20-AAEA-96D7192806A4}" type="presParOf" srcId="{987CEC07-984C-48AB-91D9-13CB72E0354A}" destId="{6F368F4A-FDE5-444B-9B0D-B18AA7BAEC6B}" srcOrd="1" destOrd="0" presId="urn:microsoft.com/office/officeart/2005/8/layout/chevron2"/>
    <dgm:cxn modelId="{013032F8-18BC-4C0D-889E-82EE8B08197E}" type="presParOf" srcId="{987CEC07-984C-48AB-91D9-13CB72E0354A}" destId="{BC87ADF7-D0AA-4073-B2FC-5A4E3A239193}" srcOrd="2" destOrd="0" presId="urn:microsoft.com/office/officeart/2005/8/layout/chevron2"/>
    <dgm:cxn modelId="{6E5F4496-9369-4C07-9AB6-2D6D5D072180}" type="presParOf" srcId="{BC87ADF7-D0AA-4073-B2FC-5A4E3A239193}" destId="{129CB5F8-4037-4F76-9205-3325828AAE7D}" srcOrd="0" destOrd="0" presId="urn:microsoft.com/office/officeart/2005/8/layout/chevron2"/>
    <dgm:cxn modelId="{32E91339-5713-4910-B3D0-0ADAEE177704}" type="presParOf" srcId="{BC87ADF7-D0AA-4073-B2FC-5A4E3A239193}" destId="{1DCE2A17-C40C-44DB-BEBE-D59A046F584A}" srcOrd="1" destOrd="0" presId="urn:microsoft.com/office/officeart/2005/8/layout/chevron2"/>
    <dgm:cxn modelId="{D7F0840A-937A-49A9-8619-7259F4A4513A}" type="presParOf" srcId="{987CEC07-984C-48AB-91D9-13CB72E0354A}" destId="{3522632F-28C5-433F-BD36-9CE4D698694F}" srcOrd="3" destOrd="0" presId="urn:microsoft.com/office/officeart/2005/8/layout/chevron2"/>
    <dgm:cxn modelId="{164CFD26-BE9C-47E7-ABC2-65882840F141}" type="presParOf" srcId="{987CEC07-984C-48AB-91D9-13CB72E0354A}" destId="{74957B0C-477B-4DBB-A014-5E2D169EB24E}" srcOrd="4" destOrd="0" presId="urn:microsoft.com/office/officeart/2005/8/layout/chevron2"/>
    <dgm:cxn modelId="{F04FE0ED-C5CC-473F-A992-5B752ECE1D25}" type="presParOf" srcId="{74957B0C-477B-4DBB-A014-5E2D169EB24E}" destId="{4344DE41-6BEE-420D-94EE-D0F2EADB5866}" srcOrd="0" destOrd="0" presId="urn:microsoft.com/office/officeart/2005/8/layout/chevron2"/>
    <dgm:cxn modelId="{CC043CFF-4C46-4378-A58F-C848DDED934A}" type="presParOf" srcId="{74957B0C-477B-4DBB-A014-5E2D169EB24E}" destId="{6CA641E0-6A5C-4453-8C52-A847472C2FB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CD95370-95FF-48E1-BD69-8AC55DD46B69}"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zh-CN" altLang="en-US"/>
        </a:p>
      </dgm:t>
    </dgm:pt>
    <dgm:pt modelId="{BBD98F71-954C-4704-A824-C44060F7D205}">
      <dgm:prSet phldrT="[文本]"/>
      <dgm:spPr/>
      <dgm:t>
        <a:bodyPr/>
        <a:lstStyle/>
        <a:p>
          <a:r>
            <a:rPr lang="zh-CN" altLang="en-US" b="1" dirty="0" smtClean="0">
              <a:solidFill>
                <a:srgbClr val="FF0000"/>
              </a:solidFill>
            </a:rPr>
            <a:t>研究</a:t>
          </a:r>
          <a:endParaRPr lang="en-US" altLang="zh-CN" b="1" dirty="0" smtClean="0">
            <a:solidFill>
              <a:srgbClr val="FF0000"/>
            </a:solidFill>
          </a:endParaRPr>
        </a:p>
        <a:p>
          <a:r>
            <a:rPr lang="zh-CN" altLang="en-US" b="1" dirty="0" smtClean="0">
              <a:solidFill>
                <a:srgbClr val="FF0000"/>
              </a:solidFill>
            </a:rPr>
            <a:t>能力</a:t>
          </a:r>
          <a:endParaRPr lang="zh-CN" altLang="en-US" b="1" dirty="0">
            <a:solidFill>
              <a:srgbClr val="FF0000"/>
            </a:solidFill>
          </a:endParaRPr>
        </a:p>
      </dgm:t>
    </dgm:pt>
    <dgm:pt modelId="{B2889DD9-C481-4067-A8A2-663820954EF2}" type="parTrans" cxnId="{D458D60F-0874-40A2-8E97-87115F9976E3}">
      <dgm:prSet/>
      <dgm:spPr/>
      <dgm:t>
        <a:bodyPr/>
        <a:lstStyle/>
        <a:p>
          <a:endParaRPr lang="zh-CN" altLang="en-US"/>
        </a:p>
      </dgm:t>
    </dgm:pt>
    <dgm:pt modelId="{50FE5852-53D9-4C38-906A-3E03FACA669D}" type="sibTrans" cxnId="{D458D60F-0874-40A2-8E97-87115F9976E3}">
      <dgm:prSet/>
      <dgm:spPr/>
      <dgm:t>
        <a:bodyPr/>
        <a:lstStyle/>
        <a:p>
          <a:endParaRPr lang="zh-CN" altLang="en-US"/>
        </a:p>
      </dgm:t>
    </dgm:pt>
    <dgm:pt modelId="{3FD6F9B7-C9BA-42E1-B7B1-8339CEB6DA6A}">
      <dgm:prSet phldrT="[文本]"/>
      <dgm:spPr/>
      <dgm:t>
        <a:bodyPr/>
        <a:lstStyle/>
        <a:p>
          <a:r>
            <a:rPr lang="zh-CN" altLang="en-US" dirty="0" smtClean="0"/>
            <a:t>学习</a:t>
          </a:r>
          <a:endParaRPr lang="zh-CN" altLang="en-US" dirty="0"/>
        </a:p>
      </dgm:t>
    </dgm:pt>
    <dgm:pt modelId="{FEC7A973-0D43-4943-99B6-2C307A6F534A}" type="parTrans" cxnId="{A0D8C1C4-5D9B-4551-949A-2285BF61A766}">
      <dgm:prSet/>
      <dgm:spPr/>
      <dgm:t>
        <a:bodyPr/>
        <a:lstStyle/>
        <a:p>
          <a:endParaRPr lang="zh-CN" altLang="en-US"/>
        </a:p>
      </dgm:t>
    </dgm:pt>
    <dgm:pt modelId="{274329B5-FCA3-46E8-81F6-F9FDA67015DE}" type="sibTrans" cxnId="{A0D8C1C4-5D9B-4551-949A-2285BF61A766}">
      <dgm:prSet/>
      <dgm:spPr/>
      <dgm:t>
        <a:bodyPr/>
        <a:lstStyle/>
        <a:p>
          <a:endParaRPr lang="zh-CN" altLang="en-US"/>
        </a:p>
      </dgm:t>
    </dgm:pt>
    <dgm:pt modelId="{C8675C56-4032-4585-B942-286F55D898CC}">
      <dgm:prSet phldrT="[文本]"/>
      <dgm:spPr/>
      <dgm:t>
        <a:bodyPr/>
        <a:lstStyle/>
        <a:p>
          <a:r>
            <a:rPr lang="zh-CN" altLang="en-US" dirty="0" smtClean="0"/>
            <a:t>调查</a:t>
          </a:r>
          <a:endParaRPr lang="zh-CN" altLang="en-US" dirty="0"/>
        </a:p>
      </dgm:t>
    </dgm:pt>
    <dgm:pt modelId="{522A0B0F-83FD-43F5-823F-EA512C00A270}" type="parTrans" cxnId="{F8D25278-1C62-4136-BE75-4F3469E6D045}">
      <dgm:prSet/>
      <dgm:spPr/>
      <dgm:t>
        <a:bodyPr/>
        <a:lstStyle/>
        <a:p>
          <a:endParaRPr lang="zh-CN" altLang="en-US"/>
        </a:p>
      </dgm:t>
    </dgm:pt>
    <dgm:pt modelId="{E08A15AB-CEE1-4EED-93F5-0FDAA3CBF030}" type="sibTrans" cxnId="{F8D25278-1C62-4136-BE75-4F3469E6D045}">
      <dgm:prSet/>
      <dgm:spPr/>
      <dgm:t>
        <a:bodyPr/>
        <a:lstStyle/>
        <a:p>
          <a:endParaRPr lang="zh-CN" altLang="en-US"/>
        </a:p>
      </dgm:t>
    </dgm:pt>
    <dgm:pt modelId="{0897D19C-0D2F-48D1-9C97-EDCC3ABEBB81}">
      <dgm:prSet phldrT="[文本]"/>
      <dgm:spPr/>
      <dgm:t>
        <a:bodyPr/>
        <a:lstStyle/>
        <a:p>
          <a:r>
            <a:rPr lang="zh-CN" altLang="en-US" dirty="0" smtClean="0"/>
            <a:t>思考</a:t>
          </a:r>
          <a:endParaRPr lang="zh-CN" altLang="en-US" dirty="0"/>
        </a:p>
      </dgm:t>
    </dgm:pt>
    <dgm:pt modelId="{5B7C42DF-80F8-4DB5-B153-068DEE5BD537}" type="parTrans" cxnId="{AECB5E08-41C6-4549-9CCF-9B959ED038D6}">
      <dgm:prSet/>
      <dgm:spPr/>
      <dgm:t>
        <a:bodyPr/>
        <a:lstStyle/>
        <a:p>
          <a:endParaRPr lang="zh-CN" altLang="en-US"/>
        </a:p>
      </dgm:t>
    </dgm:pt>
    <dgm:pt modelId="{EFBD7E21-C3BA-46A9-906D-C57ECEB0E41A}" type="sibTrans" cxnId="{AECB5E08-41C6-4549-9CCF-9B959ED038D6}">
      <dgm:prSet/>
      <dgm:spPr/>
      <dgm:t>
        <a:bodyPr/>
        <a:lstStyle/>
        <a:p>
          <a:endParaRPr lang="zh-CN" altLang="en-US"/>
        </a:p>
      </dgm:t>
    </dgm:pt>
    <dgm:pt modelId="{121B3292-B3B3-4CE5-9B6E-92E23A024688}">
      <dgm:prSet phldrT="[文本]"/>
      <dgm:spPr/>
      <dgm:t>
        <a:bodyPr/>
        <a:lstStyle/>
        <a:p>
          <a:r>
            <a:rPr lang="zh-CN" altLang="en-US" dirty="0" smtClean="0"/>
            <a:t>提升</a:t>
          </a:r>
          <a:endParaRPr lang="zh-CN" altLang="en-US" dirty="0"/>
        </a:p>
      </dgm:t>
    </dgm:pt>
    <dgm:pt modelId="{104D7C42-D0CF-457C-AD55-3908005EDD98}" type="parTrans" cxnId="{1D22F06A-B26F-4EA8-A0F4-057D35DF8E21}">
      <dgm:prSet/>
      <dgm:spPr/>
      <dgm:t>
        <a:bodyPr/>
        <a:lstStyle/>
        <a:p>
          <a:endParaRPr lang="zh-CN" altLang="en-US"/>
        </a:p>
      </dgm:t>
    </dgm:pt>
    <dgm:pt modelId="{0C284085-C54B-4307-8EA0-D2FFB433EAEB}" type="sibTrans" cxnId="{1D22F06A-B26F-4EA8-A0F4-057D35DF8E21}">
      <dgm:prSet/>
      <dgm:spPr/>
      <dgm:t>
        <a:bodyPr/>
        <a:lstStyle/>
        <a:p>
          <a:endParaRPr lang="zh-CN" altLang="en-US"/>
        </a:p>
      </dgm:t>
    </dgm:pt>
    <dgm:pt modelId="{687E7DD2-0898-4C7C-B70E-4BD39641AED0}">
      <dgm:prSet phldrT="[文本]"/>
      <dgm:spPr/>
      <dgm:t>
        <a:bodyPr/>
        <a:lstStyle/>
        <a:p>
          <a:r>
            <a:rPr lang="zh-CN" altLang="en-US" dirty="0" smtClean="0"/>
            <a:t>表达</a:t>
          </a:r>
          <a:endParaRPr lang="zh-CN" altLang="en-US" dirty="0"/>
        </a:p>
      </dgm:t>
    </dgm:pt>
    <dgm:pt modelId="{5B4F52B6-3633-4F84-AF4F-7A711B4C7550}" type="parTrans" cxnId="{4C6A5AE5-4B23-4C1A-A449-D7909C8FE8B4}">
      <dgm:prSet/>
      <dgm:spPr/>
      <dgm:t>
        <a:bodyPr/>
        <a:lstStyle/>
        <a:p>
          <a:endParaRPr lang="zh-CN" altLang="en-US"/>
        </a:p>
      </dgm:t>
    </dgm:pt>
    <dgm:pt modelId="{615CA59D-7C72-431D-82CD-0A1C0155BDBB}" type="sibTrans" cxnId="{4C6A5AE5-4B23-4C1A-A449-D7909C8FE8B4}">
      <dgm:prSet/>
      <dgm:spPr/>
      <dgm:t>
        <a:bodyPr/>
        <a:lstStyle/>
        <a:p>
          <a:endParaRPr lang="zh-CN" altLang="en-US"/>
        </a:p>
      </dgm:t>
    </dgm:pt>
    <dgm:pt modelId="{C0E686F8-CA57-4138-8156-96409F9B986C}">
      <dgm:prSet phldrT="[文本]"/>
      <dgm:spPr/>
      <dgm:t>
        <a:bodyPr/>
        <a:lstStyle/>
        <a:p>
          <a:r>
            <a:rPr lang="zh-CN" altLang="en-US" dirty="0" smtClean="0"/>
            <a:t>自我否定</a:t>
          </a:r>
          <a:endParaRPr lang="zh-CN" altLang="en-US" dirty="0"/>
        </a:p>
      </dgm:t>
    </dgm:pt>
    <dgm:pt modelId="{18ADABC3-B4F1-400C-BF28-C46C5391864E}" type="parTrans" cxnId="{DC5440F9-8049-404E-AA60-DC31C6736E3F}">
      <dgm:prSet/>
      <dgm:spPr/>
      <dgm:t>
        <a:bodyPr/>
        <a:lstStyle/>
        <a:p>
          <a:endParaRPr lang="zh-CN" altLang="en-US"/>
        </a:p>
      </dgm:t>
    </dgm:pt>
    <dgm:pt modelId="{3AAD2F98-CFB9-4644-84C5-D2AA67AA6F3A}" type="sibTrans" cxnId="{DC5440F9-8049-404E-AA60-DC31C6736E3F}">
      <dgm:prSet/>
      <dgm:spPr/>
      <dgm:t>
        <a:bodyPr/>
        <a:lstStyle/>
        <a:p>
          <a:endParaRPr lang="zh-CN" altLang="en-US"/>
        </a:p>
      </dgm:t>
    </dgm:pt>
    <dgm:pt modelId="{34AB49B6-C2AB-4DB5-B8BD-B1ECD6BC6C33}">
      <dgm:prSet/>
      <dgm:spPr/>
      <dgm:t>
        <a:bodyPr/>
        <a:lstStyle/>
        <a:p>
          <a:endParaRPr lang="zh-CN" altLang="en-US"/>
        </a:p>
      </dgm:t>
    </dgm:pt>
    <dgm:pt modelId="{AA59C1BD-F319-400A-990A-40AF9659B223}" type="parTrans" cxnId="{C11A8C8C-11BF-4723-8E21-B014E3BBC977}">
      <dgm:prSet/>
      <dgm:spPr/>
      <dgm:t>
        <a:bodyPr/>
        <a:lstStyle/>
        <a:p>
          <a:endParaRPr lang="zh-CN" altLang="en-US"/>
        </a:p>
      </dgm:t>
    </dgm:pt>
    <dgm:pt modelId="{6E6C8999-B95B-4332-A07D-88FAE1035C03}" type="sibTrans" cxnId="{C11A8C8C-11BF-4723-8E21-B014E3BBC977}">
      <dgm:prSet/>
      <dgm:spPr/>
      <dgm:t>
        <a:bodyPr/>
        <a:lstStyle/>
        <a:p>
          <a:endParaRPr lang="zh-CN" altLang="en-US"/>
        </a:p>
      </dgm:t>
    </dgm:pt>
    <dgm:pt modelId="{2A215C8D-95C3-4078-91BA-9015673DA2BC}">
      <dgm:prSet/>
      <dgm:spPr/>
      <dgm:t>
        <a:bodyPr/>
        <a:lstStyle/>
        <a:p>
          <a:endParaRPr lang="zh-CN" altLang="en-US"/>
        </a:p>
      </dgm:t>
    </dgm:pt>
    <dgm:pt modelId="{4B24C7B7-CF0E-4B76-BF9F-526E24ECE5AB}" type="parTrans" cxnId="{FF8D1867-97DB-4616-9B8C-5257E6078BC2}">
      <dgm:prSet/>
      <dgm:spPr/>
      <dgm:t>
        <a:bodyPr/>
        <a:lstStyle/>
        <a:p>
          <a:endParaRPr lang="zh-CN" altLang="en-US"/>
        </a:p>
      </dgm:t>
    </dgm:pt>
    <dgm:pt modelId="{151E5963-D0FF-4B8E-890E-94C93E64120D}" type="sibTrans" cxnId="{FF8D1867-97DB-4616-9B8C-5257E6078BC2}">
      <dgm:prSet/>
      <dgm:spPr/>
      <dgm:t>
        <a:bodyPr/>
        <a:lstStyle/>
        <a:p>
          <a:endParaRPr lang="zh-CN" altLang="en-US"/>
        </a:p>
      </dgm:t>
    </dgm:pt>
    <dgm:pt modelId="{00F6DF6D-59A1-44FF-875D-D1BABFC0D433}">
      <dgm:prSet/>
      <dgm:spPr/>
      <dgm:t>
        <a:bodyPr/>
        <a:lstStyle/>
        <a:p>
          <a:endParaRPr lang="zh-CN" altLang="en-US"/>
        </a:p>
      </dgm:t>
    </dgm:pt>
    <dgm:pt modelId="{330D9C32-A999-4C60-8E0B-DF005BF0804C}" type="parTrans" cxnId="{70897F72-7C4A-440D-97C3-C45985B70AA7}">
      <dgm:prSet/>
      <dgm:spPr/>
      <dgm:t>
        <a:bodyPr/>
        <a:lstStyle/>
        <a:p>
          <a:endParaRPr lang="zh-CN" altLang="en-US"/>
        </a:p>
      </dgm:t>
    </dgm:pt>
    <dgm:pt modelId="{BD1FA8BC-0799-4E1A-8F5E-7780C11F407D}" type="sibTrans" cxnId="{70897F72-7C4A-440D-97C3-C45985B70AA7}">
      <dgm:prSet/>
      <dgm:spPr/>
      <dgm:t>
        <a:bodyPr/>
        <a:lstStyle/>
        <a:p>
          <a:endParaRPr lang="zh-CN" altLang="en-US"/>
        </a:p>
      </dgm:t>
    </dgm:pt>
    <dgm:pt modelId="{2108AF53-109D-4CDF-A40D-F8C53E998E0B}">
      <dgm:prSet/>
      <dgm:spPr/>
      <dgm:t>
        <a:bodyPr/>
        <a:lstStyle/>
        <a:p>
          <a:endParaRPr lang="zh-CN" altLang="en-US"/>
        </a:p>
      </dgm:t>
    </dgm:pt>
    <dgm:pt modelId="{C9B2590B-1253-486B-8EE9-427C901EFB63}" type="parTrans" cxnId="{0772B30F-24F4-4D3F-ADC7-F21E699874EF}">
      <dgm:prSet/>
      <dgm:spPr/>
      <dgm:t>
        <a:bodyPr/>
        <a:lstStyle/>
        <a:p>
          <a:endParaRPr lang="zh-CN" altLang="en-US"/>
        </a:p>
      </dgm:t>
    </dgm:pt>
    <dgm:pt modelId="{21B365D4-E5E4-4A2D-B826-28AA89D4B3CF}" type="sibTrans" cxnId="{0772B30F-24F4-4D3F-ADC7-F21E699874EF}">
      <dgm:prSet/>
      <dgm:spPr/>
      <dgm:t>
        <a:bodyPr/>
        <a:lstStyle/>
        <a:p>
          <a:endParaRPr lang="zh-CN" altLang="en-US"/>
        </a:p>
      </dgm:t>
    </dgm:pt>
    <dgm:pt modelId="{2A04E052-5857-48CB-88FA-37B61BD6CDC1}" type="pres">
      <dgm:prSet presAssocID="{BCD95370-95FF-48E1-BD69-8AC55DD46B69}" presName="Name0" presStyleCnt="0">
        <dgm:presLayoutVars>
          <dgm:chMax val="1"/>
          <dgm:chPref val="1"/>
          <dgm:dir/>
          <dgm:animOne val="branch"/>
          <dgm:animLvl val="lvl"/>
        </dgm:presLayoutVars>
      </dgm:prSet>
      <dgm:spPr/>
      <dgm:t>
        <a:bodyPr/>
        <a:lstStyle/>
        <a:p>
          <a:endParaRPr lang="zh-CN" altLang="en-US"/>
        </a:p>
      </dgm:t>
    </dgm:pt>
    <dgm:pt modelId="{61CFD187-CE7C-455F-85A0-4730431085D8}" type="pres">
      <dgm:prSet presAssocID="{BBD98F71-954C-4704-A824-C44060F7D205}" presName="Parent" presStyleLbl="node0" presStyleIdx="0" presStyleCnt="1">
        <dgm:presLayoutVars>
          <dgm:chMax val="6"/>
          <dgm:chPref val="6"/>
        </dgm:presLayoutVars>
      </dgm:prSet>
      <dgm:spPr/>
      <dgm:t>
        <a:bodyPr/>
        <a:lstStyle/>
        <a:p>
          <a:endParaRPr lang="zh-CN" altLang="en-US"/>
        </a:p>
      </dgm:t>
    </dgm:pt>
    <dgm:pt modelId="{584A41CA-26DD-4597-BF8D-44A27A6979F9}" type="pres">
      <dgm:prSet presAssocID="{3FD6F9B7-C9BA-42E1-B7B1-8339CEB6DA6A}" presName="Accent1" presStyleCnt="0"/>
      <dgm:spPr/>
    </dgm:pt>
    <dgm:pt modelId="{F28DB921-6677-46D9-A14D-3FE8C70E4F38}" type="pres">
      <dgm:prSet presAssocID="{3FD6F9B7-C9BA-42E1-B7B1-8339CEB6DA6A}" presName="Accent" presStyleLbl="bgShp" presStyleIdx="0" presStyleCnt="6"/>
      <dgm:spPr/>
    </dgm:pt>
    <dgm:pt modelId="{A8D4898E-B7A9-45CE-9B83-6DA6E156741A}" type="pres">
      <dgm:prSet presAssocID="{3FD6F9B7-C9BA-42E1-B7B1-8339CEB6DA6A}" presName="Child1" presStyleLbl="node1" presStyleIdx="0" presStyleCnt="6">
        <dgm:presLayoutVars>
          <dgm:chMax val="0"/>
          <dgm:chPref val="0"/>
          <dgm:bulletEnabled val="1"/>
        </dgm:presLayoutVars>
      </dgm:prSet>
      <dgm:spPr/>
      <dgm:t>
        <a:bodyPr/>
        <a:lstStyle/>
        <a:p>
          <a:endParaRPr lang="zh-CN" altLang="en-US"/>
        </a:p>
      </dgm:t>
    </dgm:pt>
    <dgm:pt modelId="{BD9B58E3-2AB7-4BF2-9EF7-1DA5E40FB04B}" type="pres">
      <dgm:prSet presAssocID="{C8675C56-4032-4585-B942-286F55D898CC}" presName="Accent2" presStyleCnt="0"/>
      <dgm:spPr/>
    </dgm:pt>
    <dgm:pt modelId="{50EC2AE0-24F3-455E-848D-388D9F7EC9EF}" type="pres">
      <dgm:prSet presAssocID="{C8675C56-4032-4585-B942-286F55D898CC}" presName="Accent" presStyleLbl="bgShp" presStyleIdx="1" presStyleCnt="6"/>
      <dgm:spPr/>
    </dgm:pt>
    <dgm:pt modelId="{CE3A2290-259F-4F64-859A-66B62CD14C96}" type="pres">
      <dgm:prSet presAssocID="{C8675C56-4032-4585-B942-286F55D898CC}" presName="Child2" presStyleLbl="node1" presStyleIdx="1" presStyleCnt="6">
        <dgm:presLayoutVars>
          <dgm:chMax val="0"/>
          <dgm:chPref val="0"/>
          <dgm:bulletEnabled val="1"/>
        </dgm:presLayoutVars>
      </dgm:prSet>
      <dgm:spPr/>
      <dgm:t>
        <a:bodyPr/>
        <a:lstStyle/>
        <a:p>
          <a:endParaRPr lang="zh-CN" altLang="en-US"/>
        </a:p>
      </dgm:t>
    </dgm:pt>
    <dgm:pt modelId="{D892F2DE-507D-4A8D-9EAE-98B193234A6B}" type="pres">
      <dgm:prSet presAssocID="{0897D19C-0D2F-48D1-9C97-EDCC3ABEBB81}" presName="Accent3" presStyleCnt="0"/>
      <dgm:spPr/>
    </dgm:pt>
    <dgm:pt modelId="{5BC2A07D-5D7D-4AC0-906E-44D723E2D20F}" type="pres">
      <dgm:prSet presAssocID="{0897D19C-0D2F-48D1-9C97-EDCC3ABEBB81}" presName="Accent" presStyleLbl="bgShp" presStyleIdx="2" presStyleCnt="6"/>
      <dgm:spPr/>
    </dgm:pt>
    <dgm:pt modelId="{67891DFF-70D3-4482-AADE-DEF6C28C32D4}" type="pres">
      <dgm:prSet presAssocID="{0897D19C-0D2F-48D1-9C97-EDCC3ABEBB81}" presName="Child3" presStyleLbl="node1" presStyleIdx="2" presStyleCnt="6">
        <dgm:presLayoutVars>
          <dgm:chMax val="0"/>
          <dgm:chPref val="0"/>
          <dgm:bulletEnabled val="1"/>
        </dgm:presLayoutVars>
      </dgm:prSet>
      <dgm:spPr/>
      <dgm:t>
        <a:bodyPr/>
        <a:lstStyle/>
        <a:p>
          <a:endParaRPr lang="zh-CN" altLang="en-US"/>
        </a:p>
      </dgm:t>
    </dgm:pt>
    <dgm:pt modelId="{97A0554F-74E2-450B-BDD9-9C2D42BF2ACE}" type="pres">
      <dgm:prSet presAssocID="{121B3292-B3B3-4CE5-9B6E-92E23A024688}" presName="Accent4" presStyleCnt="0"/>
      <dgm:spPr/>
    </dgm:pt>
    <dgm:pt modelId="{57718282-97EC-4741-897C-79E2283B69E4}" type="pres">
      <dgm:prSet presAssocID="{121B3292-B3B3-4CE5-9B6E-92E23A024688}" presName="Accent" presStyleLbl="bgShp" presStyleIdx="3" presStyleCnt="6"/>
      <dgm:spPr/>
    </dgm:pt>
    <dgm:pt modelId="{33055BFE-93D3-49F2-8354-733E96F0A24D}" type="pres">
      <dgm:prSet presAssocID="{121B3292-B3B3-4CE5-9B6E-92E23A024688}" presName="Child4" presStyleLbl="node1" presStyleIdx="3" presStyleCnt="6">
        <dgm:presLayoutVars>
          <dgm:chMax val="0"/>
          <dgm:chPref val="0"/>
          <dgm:bulletEnabled val="1"/>
        </dgm:presLayoutVars>
      </dgm:prSet>
      <dgm:spPr/>
      <dgm:t>
        <a:bodyPr/>
        <a:lstStyle/>
        <a:p>
          <a:endParaRPr lang="zh-CN" altLang="en-US"/>
        </a:p>
      </dgm:t>
    </dgm:pt>
    <dgm:pt modelId="{F125796A-8CD0-4C48-8C30-7A7612BB9036}" type="pres">
      <dgm:prSet presAssocID="{687E7DD2-0898-4C7C-B70E-4BD39641AED0}" presName="Accent5" presStyleCnt="0"/>
      <dgm:spPr/>
    </dgm:pt>
    <dgm:pt modelId="{298BE60A-D13D-4E3F-B493-6242292F5D57}" type="pres">
      <dgm:prSet presAssocID="{687E7DD2-0898-4C7C-B70E-4BD39641AED0}" presName="Accent" presStyleLbl="bgShp" presStyleIdx="4" presStyleCnt="6"/>
      <dgm:spPr/>
    </dgm:pt>
    <dgm:pt modelId="{929087FF-B310-4297-A182-F1E2EC14BF60}" type="pres">
      <dgm:prSet presAssocID="{687E7DD2-0898-4C7C-B70E-4BD39641AED0}" presName="Child5" presStyleLbl="node1" presStyleIdx="4" presStyleCnt="6">
        <dgm:presLayoutVars>
          <dgm:chMax val="0"/>
          <dgm:chPref val="0"/>
          <dgm:bulletEnabled val="1"/>
        </dgm:presLayoutVars>
      </dgm:prSet>
      <dgm:spPr/>
      <dgm:t>
        <a:bodyPr/>
        <a:lstStyle/>
        <a:p>
          <a:endParaRPr lang="zh-CN" altLang="en-US"/>
        </a:p>
      </dgm:t>
    </dgm:pt>
    <dgm:pt modelId="{CF504D3A-2A7A-46D9-B11A-C5633CEE499B}" type="pres">
      <dgm:prSet presAssocID="{C0E686F8-CA57-4138-8156-96409F9B986C}" presName="Accent6" presStyleCnt="0"/>
      <dgm:spPr/>
    </dgm:pt>
    <dgm:pt modelId="{47C8B860-ED70-463E-BD0C-8B05788F5E0A}" type="pres">
      <dgm:prSet presAssocID="{C0E686F8-CA57-4138-8156-96409F9B986C}" presName="Accent" presStyleLbl="bgShp" presStyleIdx="5" presStyleCnt="6"/>
      <dgm:spPr/>
    </dgm:pt>
    <dgm:pt modelId="{3325C0DF-B747-4782-A0E6-C535B1B26792}" type="pres">
      <dgm:prSet presAssocID="{C0E686F8-CA57-4138-8156-96409F9B986C}" presName="Child6" presStyleLbl="node1" presStyleIdx="5" presStyleCnt="6">
        <dgm:presLayoutVars>
          <dgm:chMax val="0"/>
          <dgm:chPref val="0"/>
          <dgm:bulletEnabled val="1"/>
        </dgm:presLayoutVars>
      </dgm:prSet>
      <dgm:spPr/>
      <dgm:t>
        <a:bodyPr/>
        <a:lstStyle/>
        <a:p>
          <a:endParaRPr lang="zh-CN" altLang="en-US"/>
        </a:p>
      </dgm:t>
    </dgm:pt>
  </dgm:ptLst>
  <dgm:cxnLst>
    <dgm:cxn modelId="{1D22F06A-B26F-4EA8-A0F4-057D35DF8E21}" srcId="{BBD98F71-954C-4704-A824-C44060F7D205}" destId="{121B3292-B3B3-4CE5-9B6E-92E23A024688}" srcOrd="3" destOrd="0" parTransId="{104D7C42-D0CF-457C-AD55-3908005EDD98}" sibTransId="{0C284085-C54B-4307-8EA0-D2FFB433EAEB}"/>
    <dgm:cxn modelId="{D458D60F-0874-40A2-8E97-87115F9976E3}" srcId="{BCD95370-95FF-48E1-BD69-8AC55DD46B69}" destId="{BBD98F71-954C-4704-A824-C44060F7D205}" srcOrd="0" destOrd="0" parTransId="{B2889DD9-C481-4067-A8A2-663820954EF2}" sibTransId="{50FE5852-53D9-4C38-906A-3E03FACA669D}"/>
    <dgm:cxn modelId="{6084D4C8-CA2F-478F-9CA2-610FB760091A}" type="presOf" srcId="{0897D19C-0D2F-48D1-9C97-EDCC3ABEBB81}" destId="{67891DFF-70D3-4482-AADE-DEF6C28C32D4}" srcOrd="0" destOrd="0" presId="urn:microsoft.com/office/officeart/2011/layout/HexagonRadial"/>
    <dgm:cxn modelId="{A88F8ECD-2450-48F2-B249-30F4479CCB9D}" type="presOf" srcId="{121B3292-B3B3-4CE5-9B6E-92E23A024688}" destId="{33055BFE-93D3-49F2-8354-733E96F0A24D}" srcOrd="0" destOrd="0" presId="urn:microsoft.com/office/officeart/2011/layout/HexagonRadial"/>
    <dgm:cxn modelId="{47305E3A-260F-4714-B529-E064A3C92A83}" type="presOf" srcId="{BCD95370-95FF-48E1-BD69-8AC55DD46B69}" destId="{2A04E052-5857-48CB-88FA-37B61BD6CDC1}" srcOrd="0" destOrd="0" presId="urn:microsoft.com/office/officeart/2011/layout/HexagonRadial"/>
    <dgm:cxn modelId="{C11A8C8C-11BF-4723-8E21-B014E3BBC977}" srcId="{BCD95370-95FF-48E1-BD69-8AC55DD46B69}" destId="{34AB49B6-C2AB-4DB5-B8BD-B1ECD6BC6C33}" srcOrd="1" destOrd="0" parTransId="{AA59C1BD-F319-400A-990A-40AF9659B223}" sibTransId="{6E6C8999-B95B-4332-A07D-88FAE1035C03}"/>
    <dgm:cxn modelId="{AECB5E08-41C6-4549-9CCF-9B959ED038D6}" srcId="{BBD98F71-954C-4704-A824-C44060F7D205}" destId="{0897D19C-0D2F-48D1-9C97-EDCC3ABEBB81}" srcOrd="2" destOrd="0" parTransId="{5B7C42DF-80F8-4DB5-B153-068DEE5BD537}" sibTransId="{EFBD7E21-C3BA-46A9-906D-C57ECEB0E41A}"/>
    <dgm:cxn modelId="{0772B30F-24F4-4D3F-ADC7-F21E699874EF}" srcId="{BCD95370-95FF-48E1-BD69-8AC55DD46B69}" destId="{2108AF53-109D-4CDF-A40D-F8C53E998E0B}" srcOrd="4" destOrd="0" parTransId="{C9B2590B-1253-486B-8EE9-427C901EFB63}" sibTransId="{21B365D4-E5E4-4A2D-B826-28AA89D4B3CF}"/>
    <dgm:cxn modelId="{F8D25278-1C62-4136-BE75-4F3469E6D045}" srcId="{BBD98F71-954C-4704-A824-C44060F7D205}" destId="{C8675C56-4032-4585-B942-286F55D898CC}" srcOrd="1" destOrd="0" parTransId="{522A0B0F-83FD-43F5-823F-EA512C00A270}" sibTransId="{E08A15AB-CEE1-4EED-93F5-0FDAA3CBF030}"/>
    <dgm:cxn modelId="{53388C07-A6BC-4015-B259-88EC1226B702}" type="presOf" srcId="{BBD98F71-954C-4704-A824-C44060F7D205}" destId="{61CFD187-CE7C-455F-85A0-4730431085D8}" srcOrd="0" destOrd="0" presId="urn:microsoft.com/office/officeart/2011/layout/HexagonRadial"/>
    <dgm:cxn modelId="{E449EBB2-6CFE-488B-8DD6-C0D2CD991F70}" type="presOf" srcId="{3FD6F9B7-C9BA-42E1-B7B1-8339CEB6DA6A}" destId="{A8D4898E-B7A9-45CE-9B83-6DA6E156741A}" srcOrd="0" destOrd="0" presId="urn:microsoft.com/office/officeart/2011/layout/HexagonRadial"/>
    <dgm:cxn modelId="{70897F72-7C4A-440D-97C3-C45985B70AA7}" srcId="{BCD95370-95FF-48E1-BD69-8AC55DD46B69}" destId="{00F6DF6D-59A1-44FF-875D-D1BABFC0D433}" srcOrd="3" destOrd="0" parTransId="{330D9C32-A999-4C60-8E0B-DF005BF0804C}" sibTransId="{BD1FA8BC-0799-4E1A-8F5E-7780C11F407D}"/>
    <dgm:cxn modelId="{DC5440F9-8049-404E-AA60-DC31C6736E3F}" srcId="{BBD98F71-954C-4704-A824-C44060F7D205}" destId="{C0E686F8-CA57-4138-8156-96409F9B986C}" srcOrd="5" destOrd="0" parTransId="{18ADABC3-B4F1-400C-BF28-C46C5391864E}" sibTransId="{3AAD2F98-CFB9-4644-84C5-D2AA67AA6F3A}"/>
    <dgm:cxn modelId="{4C6A5AE5-4B23-4C1A-A449-D7909C8FE8B4}" srcId="{BBD98F71-954C-4704-A824-C44060F7D205}" destId="{687E7DD2-0898-4C7C-B70E-4BD39641AED0}" srcOrd="4" destOrd="0" parTransId="{5B4F52B6-3633-4F84-AF4F-7A711B4C7550}" sibTransId="{615CA59D-7C72-431D-82CD-0A1C0155BDBB}"/>
    <dgm:cxn modelId="{5F747406-BD2B-4084-A02E-90C5500E98B3}" type="presOf" srcId="{687E7DD2-0898-4C7C-B70E-4BD39641AED0}" destId="{929087FF-B310-4297-A182-F1E2EC14BF60}" srcOrd="0" destOrd="0" presId="urn:microsoft.com/office/officeart/2011/layout/HexagonRadial"/>
    <dgm:cxn modelId="{1138EEFE-2003-4ECA-B7B0-6DB843DF81CF}" type="presOf" srcId="{C8675C56-4032-4585-B942-286F55D898CC}" destId="{CE3A2290-259F-4F64-859A-66B62CD14C96}" srcOrd="0" destOrd="0" presId="urn:microsoft.com/office/officeart/2011/layout/HexagonRadial"/>
    <dgm:cxn modelId="{7308CFDE-CF98-423E-A498-F7B3D05B388C}" type="presOf" srcId="{C0E686F8-CA57-4138-8156-96409F9B986C}" destId="{3325C0DF-B747-4782-A0E6-C535B1B26792}" srcOrd="0" destOrd="0" presId="urn:microsoft.com/office/officeart/2011/layout/HexagonRadial"/>
    <dgm:cxn modelId="{A0D8C1C4-5D9B-4551-949A-2285BF61A766}" srcId="{BBD98F71-954C-4704-A824-C44060F7D205}" destId="{3FD6F9B7-C9BA-42E1-B7B1-8339CEB6DA6A}" srcOrd="0" destOrd="0" parTransId="{FEC7A973-0D43-4943-99B6-2C307A6F534A}" sibTransId="{274329B5-FCA3-46E8-81F6-F9FDA67015DE}"/>
    <dgm:cxn modelId="{FF8D1867-97DB-4616-9B8C-5257E6078BC2}" srcId="{BCD95370-95FF-48E1-BD69-8AC55DD46B69}" destId="{2A215C8D-95C3-4078-91BA-9015673DA2BC}" srcOrd="2" destOrd="0" parTransId="{4B24C7B7-CF0E-4B76-BF9F-526E24ECE5AB}" sibTransId="{151E5963-D0FF-4B8E-890E-94C93E64120D}"/>
    <dgm:cxn modelId="{259A49E4-03BA-4149-96EE-74D72E2E8DAA}" type="presParOf" srcId="{2A04E052-5857-48CB-88FA-37B61BD6CDC1}" destId="{61CFD187-CE7C-455F-85A0-4730431085D8}" srcOrd="0" destOrd="0" presId="urn:microsoft.com/office/officeart/2011/layout/HexagonRadial"/>
    <dgm:cxn modelId="{5846907D-0CC1-41D6-B662-F9F1AFDD7CD5}" type="presParOf" srcId="{2A04E052-5857-48CB-88FA-37B61BD6CDC1}" destId="{584A41CA-26DD-4597-BF8D-44A27A6979F9}" srcOrd="1" destOrd="0" presId="urn:microsoft.com/office/officeart/2011/layout/HexagonRadial"/>
    <dgm:cxn modelId="{9D6BBEB4-F4DE-4721-ADC4-58807BADF75E}" type="presParOf" srcId="{584A41CA-26DD-4597-BF8D-44A27A6979F9}" destId="{F28DB921-6677-46D9-A14D-3FE8C70E4F38}" srcOrd="0" destOrd="0" presId="urn:microsoft.com/office/officeart/2011/layout/HexagonRadial"/>
    <dgm:cxn modelId="{128C941C-9A5C-40AD-A600-B04AF0EB4D6B}" type="presParOf" srcId="{2A04E052-5857-48CB-88FA-37B61BD6CDC1}" destId="{A8D4898E-B7A9-45CE-9B83-6DA6E156741A}" srcOrd="2" destOrd="0" presId="urn:microsoft.com/office/officeart/2011/layout/HexagonRadial"/>
    <dgm:cxn modelId="{36342E1D-12A2-4064-9C24-385554DA34FE}" type="presParOf" srcId="{2A04E052-5857-48CB-88FA-37B61BD6CDC1}" destId="{BD9B58E3-2AB7-4BF2-9EF7-1DA5E40FB04B}" srcOrd="3" destOrd="0" presId="urn:microsoft.com/office/officeart/2011/layout/HexagonRadial"/>
    <dgm:cxn modelId="{D19F4180-C563-41BA-BF7B-202F007685CE}" type="presParOf" srcId="{BD9B58E3-2AB7-4BF2-9EF7-1DA5E40FB04B}" destId="{50EC2AE0-24F3-455E-848D-388D9F7EC9EF}" srcOrd="0" destOrd="0" presId="urn:microsoft.com/office/officeart/2011/layout/HexagonRadial"/>
    <dgm:cxn modelId="{102B22BE-192E-49F3-9FD9-63A31B4C8B1C}" type="presParOf" srcId="{2A04E052-5857-48CB-88FA-37B61BD6CDC1}" destId="{CE3A2290-259F-4F64-859A-66B62CD14C96}" srcOrd="4" destOrd="0" presId="urn:microsoft.com/office/officeart/2011/layout/HexagonRadial"/>
    <dgm:cxn modelId="{F9E62984-C7DC-4382-89AD-2286093AF6E8}" type="presParOf" srcId="{2A04E052-5857-48CB-88FA-37B61BD6CDC1}" destId="{D892F2DE-507D-4A8D-9EAE-98B193234A6B}" srcOrd="5" destOrd="0" presId="urn:microsoft.com/office/officeart/2011/layout/HexagonRadial"/>
    <dgm:cxn modelId="{67052B5F-D8E8-4DA5-8829-605B2244C23C}" type="presParOf" srcId="{D892F2DE-507D-4A8D-9EAE-98B193234A6B}" destId="{5BC2A07D-5D7D-4AC0-906E-44D723E2D20F}" srcOrd="0" destOrd="0" presId="urn:microsoft.com/office/officeart/2011/layout/HexagonRadial"/>
    <dgm:cxn modelId="{DFD32676-FB35-41C3-B715-9FC4875D04E8}" type="presParOf" srcId="{2A04E052-5857-48CB-88FA-37B61BD6CDC1}" destId="{67891DFF-70D3-4482-AADE-DEF6C28C32D4}" srcOrd="6" destOrd="0" presId="urn:microsoft.com/office/officeart/2011/layout/HexagonRadial"/>
    <dgm:cxn modelId="{97C7B404-C8BE-4BD0-BB22-46C8C778893B}" type="presParOf" srcId="{2A04E052-5857-48CB-88FA-37B61BD6CDC1}" destId="{97A0554F-74E2-450B-BDD9-9C2D42BF2ACE}" srcOrd="7" destOrd="0" presId="urn:microsoft.com/office/officeart/2011/layout/HexagonRadial"/>
    <dgm:cxn modelId="{368EF0D7-13E5-456E-A61A-82B2550962EE}" type="presParOf" srcId="{97A0554F-74E2-450B-BDD9-9C2D42BF2ACE}" destId="{57718282-97EC-4741-897C-79E2283B69E4}" srcOrd="0" destOrd="0" presId="urn:microsoft.com/office/officeart/2011/layout/HexagonRadial"/>
    <dgm:cxn modelId="{0D4F330E-526F-4DF0-98F2-5AA975019982}" type="presParOf" srcId="{2A04E052-5857-48CB-88FA-37B61BD6CDC1}" destId="{33055BFE-93D3-49F2-8354-733E96F0A24D}" srcOrd="8" destOrd="0" presId="urn:microsoft.com/office/officeart/2011/layout/HexagonRadial"/>
    <dgm:cxn modelId="{A2CEA05D-69C1-4816-B2B1-EBABC8B2507D}" type="presParOf" srcId="{2A04E052-5857-48CB-88FA-37B61BD6CDC1}" destId="{F125796A-8CD0-4C48-8C30-7A7612BB9036}" srcOrd="9" destOrd="0" presId="urn:microsoft.com/office/officeart/2011/layout/HexagonRadial"/>
    <dgm:cxn modelId="{8674D099-FA65-4492-AB37-3EC4F6BF9538}" type="presParOf" srcId="{F125796A-8CD0-4C48-8C30-7A7612BB9036}" destId="{298BE60A-D13D-4E3F-B493-6242292F5D57}" srcOrd="0" destOrd="0" presId="urn:microsoft.com/office/officeart/2011/layout/HexagonRadial"/>
    <dgm:cxn modelId="{68BDFA44-AAEF-44AF-8D33-ACD74F5A050B}" type="presParOf" srcId="{2A04E052-5857-48CB-88FA-37B61BD6CDC1}" destId="{929087FF-B310-4297-A182-F1E2EC14BF60}" srcOrd="10" destOrd="0" presId="urn:microsoft.com/office/officeart/2011/layout/HexagonRadial"/>
    <dgm:cxn modelId="{5C1D0A0C-530D-4DB7-8BD0-AFABEE08A138}" type="presParOf" srcId="{2A04E052-5857-48CB-88FA-37B61BD6CDC1}" destId="{CF504D3A-2A7A-46D9-B11A-C5633CEE499B}" srcOrd="11" destOrd="0" presId="urn:microsoft.com/office/officeart/2011/layout/HexagonRadial"/>
    <dgm:cxn modelId="{EF878CCF-19C3-4D45-871E-35596C28C225}" type="presParOf" srcId="{CF504D3A-2A7A-46D9-B11A-C5633CEE499B}" destId="{47C8B860-ED70-463E-BD0C-8B05788F5E0A}" srcOrd="0" destOrd="0" presId="urn:microsoft.com/office/officeart/2011/layout/HexagonRadial"/>
    <dgm:cxn modelId="{502B1097-39D9-40C0-A9B4-8553C23232B3}" type="presParOf" srcId="{2A04E052-5857-48CB-88FA-37B61BD6CDC1}" destId="{3325C0DF-B747-4782-A0E6-C535B1B26792}"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10C224C-C503-440F-8CCC-4FB5C13471BB}" type="doc">
      <dgm:prSet loTypeId="urn:microsoft.com/office/officeart/2005/8/layout/equation2" loCatId="relationship" qsTypeId="urn:microsoft.com/office/officeart/2005/8/quickstyle/3d3" qsCatId="3D" csTypeId="urn:microsoft.com/office/officeart/2005/8/colors/accent1_2#3" csCatId="accent1" phldr="1"/>
      <dgm:spPr/>
    </dgm:pt>
    <dgm:pt modelId="{D9ED3883-DC41-4493-A037-8AB817B06B69}">
      <dgm:prSet phldrT="[文本]"/>
      <dgm:spPr>
        <a:solidFill>
          <a:srgbClr val="CC9900"/>
        </a:solidFill>
      </dgm:spPr>
      <dgm:t>
        <a:bodyPr/>
        <a:lstStyle/>
        <a:p>
          <a:r>
            <a:rPr lang="zh-CN" altLang="en-US" smtClean="0"/>
            <a:t>教育</a:t>
          </a:r>
          <a:endParaRPr lang="zh-CN" altLang="en-US" dirty="0"/>
        </a:p>
      </dgm:t>
    </dgm:pt>
    <dgm:pt modelId="{EB2EFB3E-D9C4-4630-AEEC-E4059D21A384}" type="parTrans" cxnId="{CE856E8B-43CF-4654-B1FD-7EC3949FE2E0}">
      <dgm:prSet/>
      <dgm:spPr/>
      <dgm:t>
        <a:bodyPr/>
        <a:lstStyle/>
        <a:p>
          <a:endParaRPr lang="zh-CN" altLang="en-US"/>
        </a:p>
      </dgm:t>
    </dgm:pt>
    <dgm:pt modelId="{8E8B06DB-C6BF-453A-B753-278182D613E6}" type="sibTrans" cxnId="{CE856E8B-43CF-4654-B1FD-7EC3949FE2E0}">
      <dgm:prSet/>
      <dgm:spPr/>
      <dgm:t>
        <a:bodyPr/>
        <a:lstStyle/>
        <a:p>
          <a:endParaRPr lang="zh-CN" altLang="en-US"/>
        </a:p>
      </dgm:t>
    </dgm:pt>
    <dgm:pt modelId="{246E9F70-0C23-4E65-962C-C7941CE617D7}">
      <dgm:prSet phldrT="[文本]"/>
      <dgm:spPr>
        <a:solidFill>
          <a:srgbClr val="FF00FF"/>
        </a:solidFill>
      </dgm:spPr>
      <dgm:t>
        <a:bodyPr/>
        <a:lstStyle/>
        <a:p>
          <a:r>
            <a:rPr lang="zh-CN" altLang="en-US" dirty="0" smtClean="0"/>
            <a:t>强国</a:t>
          </a:r>
          <a:endParaRPr lang="zh-CN" altLang="en-US" dirty="0"/>
        </a:p>
      </dgm:t>
    </dgm:pt>
    <dgm:pt modelId="{D772D1F6-542A-42E6-8489-FC5B4FD3A001}" type="parTrans" cxnId="{09146C24-7E3F-4B2A-8E6E-759332603E52}">
      <dgm:prSet/>
      <dgm:spPr/>
      <dgm:t>
        <a:bodyPr/>
        <a:lstStyle/>
        <a:p>
          <a:endParaRPr lang="zh-CN" altLang="en-US"/>
        </a:p>
      </dgm:t>
    </dgm:pt>
    <dgm:pt modelId="{77EF8347-226C-4E82-8C26-95C6601D7419}" type="sibTrans" cxnId="{09146C24-7E3F-4B2A-8E6E-759332603E52}">
      <dgm:prSet/>
      <dgm:spPr/>
      <dgm:t>
        <a:bodyPr/>
        <a:lstStyle/>
        <a:p>
          <a:endParaRPr lang="zh-CN" altLang="en-US"/>
        </a:p>
      </dgm:t>
    </dgm:pt>
    <dgm:pt modelId="{26D0C760-75FA-4D81-BD78-0E069ADADF69}">
      <dgm:prSet phldrT="[文本]"/>
      <dgm:spPr>
        <a:solidFill>
          <a:srgbClr val="FF0000"/>
        </a:solidFill>
      </dgm:spPr>
      <dgm:t>
        <a:bodyPr/>
        <a:lstStyle/>
        <a:p>
          <a:r>
            <a:rPr lang="zh-CN" altLang="en-US" dirty="0" smtClean="0"/>
            <a:t>教育强国</a:t>
          </a:r>
          <a:endParaRPr lang="zh-CN" altLang="en-US" dirty="0"/>
        </a:p>
      </dgm:t>
    </dgm:pt>
    <dgm:pt modelId="{282AE769-5711-4653-AAC9-1C244D555A73}" type="parTrans" cxnId="{7ABE1B24-E8B9-4EBB-BEBB-9D4ABF3D38D3}">
      <dgm:prSet/>
      <dgm:spPr/>
      <dgm:t>
        <a:bodyPr/>
        <a:lstStyle/>
        <a:p>
          <a:endParaRPr lang="zh-CN" altLang="en-US"/>
        </a:p>
      </dgm:t>
    </dgm:pt>
    <dgm:pt modelId="{A3CE8460-5276-4814-AD95-D77659E2A002}" type="sibTrans" cxnId="{7ABE1B24-E8B9-4EBB-BEBB-9D4ABF3D38D3}">
      <dgm:prSet/>
      <dgm:spPr/>
      <dgm:t>
        <a:bodyPr/>
        <a:lstStyle/>
        <a:p>
          <a:endParaRPr lang="zh-CN" altLang="en-US"/>
        </a:p>
      </dgm:t>
    </dgm:pt>
    <dgm:pt modelId="{769572A1-6097-4ABF-8FF0-C7F79CB9524B}" type="pres">
      <dgm:prSet presAssocID="{210C224C-C503-440F-8CCC-4FB5C13471BB}" presName="Name0" presStyleCnt="0">
        <dgm:presLayoutVars>
          <dgm:dir/>
          <dgm:resizeHandles val="exact"/>
        </dgm:presLayoutVars>
      </dgm:prSet>
      <dgm:spPr/>
    </dgm:pt>
    <dgm:pt modelId="{A884B9BC-0E53-4B78-B0DE-299E08F68C67}" type="pres">
      <dgm:prSet presAssocID="{210C224C-C503-440F-8CCC-4FB5C13471BB}" presName="vNodes" presStyleCnt="0"/>
      <dgm:spPr/>
    </dgm:pt>
    <dgm:pt modelId="{8284C732-6288-471F-9A7D-291B052AF0D1}" type="pres">
      <dgm:prSet presAssocID="{D9ED3883-DC41-4493-A037-8AB817B06B69}" presName="node" presStyleLbl="node1" presStyleIdx="0" presStyleCnt="3">
        <dgm:presLayoutVars>
          <dgm:bulletEnabled val="1"/>
        </dgm:presLayoutVars>
      </dgm:prSet>
      <dgm:spPr/>
      <dgm:t>
        <a:bodyPr/>
        <a:lstStyle/>
        <a:p>
          <a:endParaRPr lang="zh-CN" altLang="en-US"/>
        </a:p>
      </dgm:t>
    </dgm:pt>
    <dgm:pt modelId="{5073C541-8858-471F-BBC5-291EF47D18F3}" type="pres">
      <dgm:prSet presAssocID="{8E8B06DB-C6BF-453A-B753-278182D613E6}" presName="spacerT" presStyleCnt="0"/>
      <dgm:spPr/>
    </dgm:pt>
    <dgm:pt modelId="{CE006A3F-C84A-4545-A043-EE022C4CA7A1}" type="pres">
      <dgm:prSet presAssocID="{8E8B06DB-C6BF-453A-B753-278182D613E6}" presName="sibTrans" presStyleLbl="sibTrans2D1" presStyleIdx="0" presStyleCnt="2"/>
      <dgm:spPr/>
      <dgm:t>
        <a:bodyPr/>
        <a:lstStyle/>
        <a:p>
          <a:endParaRPr lang="zh-CN" altLang="en-US"/>
        </a:p>
      </dgm:t>
    </dgm:pt>
    <dgm:pt modelId="{A285A8AD-6A76-4EB0-92C2-B6560EFB81AD}" type="pres">
      <dgm:prSet presAssocID="{8E8B06DB-C6BF-453A-B753-278182D613E6}" presName="spacerB" presStyleCnt="0"/>
      <dgm:spPr/>
    </dgm:pt>
    <dgm:pt modelId="{CE4E2CD0-8A77-4FBC-BBDA-90E941C2F171}" type="pres">
      <dgm:prSet presAssocID="{246E9F70-0C23-4E65-962C-C7941CE617D7}" presName="node" presStyleLbl="node1" presStyleIdx="1" presStyleCnt="3">
        <dgm:presLayoutVars>
          <dgm:bulletEnabled val="1"/>
        </dgm:presLayoutVars>
      </dgm:prSet>
      <dgm:spPr/>
      <dgm:t>
        <a:bodyPr/>
        <a:lstStyle/>
        <a:p>
          <a:endParaRPr lang="zh-CN" altLang="en-US"/>
        </a:p>
      </dgm:t>
    </dgm:pt>
    <dgm:pt modelId="{8288E964-A81D-45C2-8DAC-32AF8E6F2870}" type="pres">
      <dgm:prSet presAssocID="{210C224C-C503-440F-8CCC-4FB5C13471BB}" presName="sibTransLast" presStyleLbl="sibTrans2D1" presStyleIdx="1" presStyleCnt="2"/>
      <dgm:spPr/>
      <dgm:t>
        <a:bodyPr/>
        <a:lstStyle/>
        <a:p>
          <a:endParaRPr lang="zh-CN" altLang="en-US"/>
        </a:p>
      </dgm:t>
    </dgm:pt>
    <dgm:pt modelId="{C503E2C4-7BC1-4CD8-8F69-AC55AAC3E759}" type="pres">
      <dgm:prSet presAssocID="{210C224C-C503-440F-8CCC-4FB5C13471BB}" presName="connectorText" presStyleLbl="sibTrans2D1" presStyleIdx="1" presStyleCnt="2"/>
      <dgm:spPr/>
      <dgm:t>
        <a:bodyPr/>
        <a:lstStyle/>
        <a:p>
          <a:endParaRPr lang="zh-CN" altLang="en-US"/>
        </a:p>
      </dgm:t>
    </dgm:pt>
    <dgm:pt modelId="{3CFF2E74-89CD-4A27-85A0-0B8A9655B402}" type="pres">
      <dgm:prSet presAssocID="{210C224C-C503-440F-8CCC-4FB5C13471BB}" presName="lastNode" presStyleLbl="node1" presStyleIdx="2" presStyleCnt="3">
        <dgm:presLayoutVars>
          <dgm:bulletEnabled val="1"/>
        </dgm:presLayoutVars>
      </dgm:prSet>
      <dgm:spPr/>
      <dgm:t>
        <a:bodyPr/>
        <a:lstStyle/>
        <a:p>
          <a:endParaRPr lang="zh-CN" altLang="en-US"/>
        </a:p>
      </dgm:t>
    </dgm:pt>
  </dgm:ptLst>
  <dgm:cxnLst>
    <dgm:cxn modelId="{09146C24-7E3F-4B2A-8E6E-759332603E52}" srcId="{210C224C-C503-440F-8CCC-4FB5C13471BB}" destId="{246E9F70-0C23-4E65-962C-C7941CE617D7}" srcOrd="1" destOrd="0" parTransId="{D772D1F6-542A-42E6-8489-FC5B4FD3A001}" sibTransId="{77EF8347-226C-4E82-8C26-95C6601D7419}"/>
    <dgm:cxn modelId="{6764E69D-F45C-4E93-AF75-81289341950A}" type="presOf" srcId="{26D0C760-75FA-4D81-BD78-0E069ADADF69}" destId="{3CFF2E74-89CD-4A27-85A0-0B8A9655B402}" srcOrd="0" destOrd="0" presId="urn:microsoft.com/office/officeart/2005/8/layout/equation2"/>
    <dgm:cxn modelId="{CE856E8B-43CF-4654-B1FD-7EC3949FE2E0}" srcId="{210C224C-C503-440F-8CCC-4FB5C13471BB}" destId="{D9ED3883-DC41-4493-A037-8AB817B06B69}" srcOrd="0" destOrd="0" parTransId="{EB2EFB3E-D9C4-4630-AEEC-E4059D21A384}" sibTransId="{8E8B06DB-C6BF-453A-B753-278182D613E6}"/>
    <dgm:cxn modelId="{ADCD09AA-A823-4162-B011-485B6135B4A2}" type="presOf" srcId="{D9ED3883-DC41-4493-A037-8AB817B06B69}" destId="{8284C732-6288-471F-9A7D-291B052AF0D1}" srcOrd="0" destOrd="0" presId="urn:microsoft.com/office/officeart/2005/8/layout/equation2"/>
    <dgm:cxn modelId="{126528B8-A103-4308-AFE0-8D61F516A37C}" type="presOf" srcId="{210C224C-C503-440F-8CCC-4FB5C13471BB}" destId="{769572A1-6097-4ABF-8FF0-C7F79CB9524B}" srcOrd="0" destOrd="0" presId="urn:microsoft.com/office/officeart/2005/8/layout/equation2"/>
    <dgm:cxn modelId="{7ABE1B24-E8B9-4EBB-BEBB-9D4ABF3D38D3}" srcId="{210C224C-C503-440F-8CCC-4FB5C13471BB}" destId="{26D0C760-75FA-4D81-BD78-0E069ADADF69}" srcOrd="2" destOrd="0" parTransId="{282AE769-5711-4653-AAC9-1C244D555A73}" sibTransId="{A3CE8460-5276-4814-AD95-D77659E2A002}"/>
    <dgm:cxn modelId="{DDBE30B7-E393-457A-91EB-DCD1BFDAE12C}" type="presOf" srcId="{77EF8347-226C-4E82-8C26-95C6601D7419}" destId="{8288E964-A81D-45C2-8DAC-32AF8E6F2870}" srcOrd="0" destOrd="0" presId="urn:microsoft.com/office/officeart/2005/8/layout/equation2"/>
    <dgm:cxn modelId="{87047D5D-4319-4248-999F-968BFD85AF72}" type="presOf" srcId="{8E8B06DB-C6BF-453A-B753-278182D613E6}" destId="{CE006A3F-C84A-4545-A043-EE022C4CA7A1}" srcOrd="0" destOrd="0" presId="urn:microsoft.com/office/officeart/2005/8/layout/equation2"/>
    <dgm:cxn modelId="{CBEDA22A-0B3E-4A6C-8261-AC7719166C9B}" type="presOf" srcId="{77EF8347-226C-4E82-8C26-95C6601D7419}" destId="{C503E2C4-7BC1-4CD8-8F69-AC55AAC3E759}" srcOrd="1" destOrd="0" presId="urn:microsoft.com/office/officeart/2005/8/layout/equation2"/>
    <dgm:cxn modelId="{1C9DDD4D-D3D6-4F01-819C-724A1C74435E}" type="presOf" srcId="{246E9F70-0C23-4E65-962C-C7941CE617D7}" destId="{CE4E2CD0-8A77-4FBC-BBDA-90E941C2F171}" srcOrd="0" destOrd="0" presId="urn:microsoft.com/office/officeart/2005/8/layout/equation2"/>
    <dgm:cxn modelId="{EFE7B682-9B81-401F-922C-AA8F90D804C8}" type="presParOf" srcId="{769572A1-6097-4ABF-8FF0-C7F79CB9524B}" destId="{A884B9BC-0E53-4B78-B0DE-299E08F68C67}" srcOrd="0" destOrd="0" presId="urn:microsoft.com/office/officeart/2005/8/layout/equation2"/>
    <dgm:cxn modelId="{0592696C-F318-4B8F-A28F-524905385AB9}" type="presParOf" srcId="{A884B9BC-0E53-4B78-B0DE-299E08F68C67}" destId="{8284C732-6288-471F-9A7D-291B052AF0D1}" srcOrd="0" destOrd="0" presId="urn:microsoft.com/office/officeart/2005/8/layout/equation2"/>
    <dgm:cxn modelId="{02F3AEC2-8D8C-4D7E-9597-66254844BB86}" type="presParOf" srcId="{A884B9BC-0E53-4B78-B0DE-299E08F68C67}" destId="{5073C541-8858-471F-BBC5-291EF47D18F3}" srcOrd="1" destOrd="0" presId="urn:microsoft.com/office/officeart/2005/8/layout/equation2"/>
    <dgm:cxn modelId="{2BA10AF3-2A9D-4D7C-BB8E-FB309DA1CC1D}" type="presParOf" srcId="{A884B9BC-0E53-4B78-B0DE-299E08F68C67}" destId="{CE006A3F-C84A-4545-A043-EE022C4CA7A1}" srcOrd="2" destOrd="0" presId="urn:microsoft.com/office/officeart/2005/8/layout/equation2"/>
    <dgm:cxn modelId="{9426D6E5-BA19-45D9-B39E-B77DEA0FD1EE}" type="presParOf" srcId="{A884B9BC-0E53-4B78-B0DE-299E08F68C67}" destId="{A285A8AD-6A76-4EB0-92C2-B6560EFB81AD}" srcOrd="3" destOrd="0" presId="urn:microsoft.com/office/officeart/2005/8/layout/equation2"/>
    <dgm:cxn modelId="{A58403CE-6E9D-489C-A6B8-2D5F71860DCB}" type="presParOf" srcId="{A884B9BC-0E53-4B78-B0DE-299E08F68C67}" destId="{CE4E2CD0-8A77-4FBC-BBDA-90E941C2F171}" srcOrd="4" destOrd="0" presId="urn:microsoft.com/office/officeart/2005/8/layout/equation2"/>
    <dgm:cxn modelId="{67250985-A21B-40BA-B4DE-0F467192B757}" type="presParOf" srcId="{769572A1-6097-4ABF-8FF0-C7F79CB9524B}" destId="{8288E964-A81D-45C2-8DAC-32AF8E6F2870}" srcOrd="1" destOrd="0" presId="urn:microsoft.com/office/officeart/2005/8/layout/equation2"/>
    <dgm:cxn modelId="{4559DF09-689E-4318-BEB2-6ABDB1AA91A3}" type="presParOf" srcId="{8288E964-A81D-45C2-8DAC-32AF8E6F2870}" destId="{C503E2C4-7BC1-4CD8-8F69-AC55AAC3E759}" srcOrd="0" destOrd="0" presId="urn:microsoft.com/office/officeart/2005/8/layout/equation2"/>
    <dgm:cxn modelId="{987EA6B6-C12D-4846-8A4C-4C9ACFA80B08}" type="presParOf" srcId="{769572A1-6097-4ABF-8FF0-C7F79CB9524B}" destId="{3CFF2E74-89CD-4A27-85A0-0B8A9655B402}"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6502F1-22F7-4C09-8CD4-C66F3F20BAB0}"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zh-CN" altLang="en-US"/>
        </a:p>
      </dgm:t>
    </dgm:pt>
    <dgm:pt modelId="{536B4C4A-64F3-49D9-842E-FBFBF6D70DFD}">
      <dgm:prSet phldrT="[文本]" custT="1"/>
      <dgm:spPr/>
      <dgm:t>
        <a:bodyPr/>
        <a:lstStyle/>
        <a:p>
          <a:r>
            <a:rPr lang="zh-CN" altLang="en-US" sz="2400" dirty="0" smtClean="0"/>
            <a:t>方向</a:t>
          </a:r>
          <a:endParaRPr lang="zh-CN" altLang="en-US" sz="2400" dirty="0"/>
        </a:p>
      </dgm:t>
    </dgm:pt>
    <dgm:pt modelId="{4326603E-CCC8-4F44-A305-DCA573B91F6E}" type="parTrans" cxnId="{C276D516-B747-4945-BF43-1DD9F9807484}">
      <dgm:prSet/>
      <dgm:spPr/>
      <dgm:t>
        <a:bodyPr/>
        <a:lstStyle/>
        <a:p>
          <a:endParaRPr lang="zh-CN" altLang="en-US"/>
        </a:p>
      </dgm:t>
    </dgm:pt>
    <dgm:pt modelId="{D62A156B-BB32-4213-BFCD-F1A871BAB09C}" type="sibTrans" cxnId="{C276D516-B747-4945-BF43-1DD9F9807484}">
      <dgm:prSet/>
      <dgm:spPr/>
      <dgm:t>
        <a:bodyPr/>
        <a:lstStyle/>
        <a:p>
          <a:endParaRPr lang="zh-CN" altLang="en-US"/>
        </a:p>
      </dgm:t>
    </dgm:pt>
    <dgm:pt modelId="{158F92D9-D89F-4A65-8643-01B239C7E6A3}">
      <dgm:prSet phldrT="[文本]" custT="1"/>
      <dgm:spPr/>
      <dgm:t>
        <a:bodyPr/>
        <a:lstStyle/>
        <a:p>
          <a:r>
            <a:rPr lang="zh-CN" altLang="en-US" sz="1100" b="1" dirty="0" smtClean="0">
              <a:solidFill>
                <a:srgbClr val="C00000"/>
              </a:solidFill>
            </a:rPr>
            <a:t>中国方案的普遍价值？</a:t>
          </a:r>
          <a:endParaRPr lang="zh-CN" altLang="en-US" sz="1100" b="1" dirty="0">
            <a:solidFill>
              <a:srgbClr val="C00000"/>
            </a:solidFill>
          </a:endParaRPr>
        </a:p>
      </dgm:t>
    </dgm:pt>
    <dgm:pt modelId="{067569D3-3636-43A0-B71E-B8C4951C6042}" type="parTrans" cxnId="{77AA0236-0620-4100-9869-7BD4536EB629}">
      <dgm:prSet/>
      <dgm:spPr/>
      <dgm:t>
        <a:bodyPr/>
        <a:lstStyle/>
        <a:p>
          <a:endParaRPr lang="zh-CN" altLang="en-US"/>
        </a:p>
      </dgm:t>
    </dgm:pt>
    <dgm:pt modelId="{FE3F2E50-E77F-4CB8-89CB-3837929E01F2}" type="sibTrans" cxnId="{77AA0236-0620-4100-9869-7BD4536EB629}">
      <dgm:prSet/>
      <dgm:spPr/>
      <dgm:t>
        <a:bodyPr/>
        <a:lstStyle/>
        <a:p>
          <a:endParaRPr lang="zh-CN" altLang="en-US"/>
        </a:p>
      </dgm:t>
    </dgm:pt>
    <dgm:pt modelId="{F13CDDF3-ACFD-4DBB-839C-7E62D5CF328E}">
      <dgm:prSet phldrT="[文本]" custT="1"/>
      <dgm:spPr/>
      <dgm:t>
        <a:bodyPr/>
        <a:lstStyle/>
        <a:p>
          <a:r>
            <a:rPr lang="zh-CN" altLang="en-US" sz="2400" dirty="0" smtClean="0"/>
            <a:t>公平</a:t>
          </a:r>
          <a:endParaRPr lang="zh-CN" altLang="en-US" sz="2400" dirty="0"/>
        </a:p>
      </dgm:t>
    </dgm:pt>
    <dgm:pt modelId="{A96CDF22-2183-43AD-8740-E477E8950C31}" type="parTrans" cxnId="{4295D218-5DE3-45E7-A67E-CE6ED79707D6}">
      <dgm:prSet/>
      <dgm:spPr/>
      <dgm:t>
        <a:bodyPr/>
        <a:lstStyle/>
        <a:p>
          <a:endParaRPr lang="zh-CN" altLang="en-US"/>
        </a:p>
      </dgm:t>
    </dgm:pt>
    <dgm:pt modelId="{65F2C150-B12C-4944-858A-993D415BDED1}" type="sibTrans" cxnId="{4295D218-5DE3-45E7-A67E-CE6ED79707D6}">
      <dgm:prSet/>
      <dgm:spPr/>
      <dgm:t>
        <a:bodyPr/>
        <a:lstStyle/>
        <a:p>
          <a:endParaRPr lang="zh-CN" altLang="en-US"/>
        </a:p>
      </dgm:t>
    </dgm:pt>
    <dgm:pt modelId="{82B8FEB9-481F-4D64-AEFA-99AA30C39051}">
      <dgm:prSet phldrT="[文本]" custT="1"/>
      <dgm:spPr/>
      <dgm:t>
        <a:bodyPr/>
        <a:lstStyle/>
        <a:p>
          <a:r>
            <a:rPr lang="zh-CN" altLang="en-US" sz="1200" b="1" dirty="0" smtClean="0">
              <a:solidFill>
                <a:srgbClr val="C00000"/>
              </a:solidFill>
            </a:rPr>
            <a:t>实现内涵式发展</a:t>
          </a:r>
          <a:endParaRPr lang="zh-CN" altLang="en-US" sz="1200" b="1" dirty="0">
            <a:solidFill>
              <a:srgbClr val="C00000"/>
            </a:solidFill>
          </a:endParaRPr>
        </a:p>
      </dgm:t>
    </dgm:pt>
    <dgm:pt modelId="{62C17384-26B0-444E-B780-9E59DC88E4E9}" type="parTrans" cxnId="{CD4D9C1A-69A0-4BF2-B634-78A2185E0C9D}">
      <dgm:prSet/>
      <dgm:spPr/>
      <dgm:t>
        <a:bodyPr/>
        <a:lstStyle/>
        <a:p>
          <a:endParaRPr lang="zh-CN" altLang="en-US"/>
        </a:p>
      </dgm:t>
    </dgm:pt>
    <dgm:pt modelId="{7912B43B-7BB1-43CA-8459-1725D0D7340D}" type="sibTrans" cxnId="{CD4D9C1A-69A0-4BF2-B634-78A2185E0C9D}">
      <dgm:prSet/>
      <dgm:spPr/>
      <dgm:t>
        <a:bodyPr/>
        <a:lstStyle/>
        <a:p>
          <a:endParaRPr lang="zh-CN" altLang="en-US"/>
        </a:p>
      </dgm:t>
    </dgm:pt>
    <dgm:pt modelId="{FD714A55-0E66-4878-AF1C-554880D1E51C}">
      <dgm:prSet phldrT="[文本]" custT="1"/>
      <dgm:spPr/>
      <dgm:t>
        <a:bodyPr/>
        <a:lstStyle/>
        <a:p>
          <a:r>
            <a:rPr lang="zh-CN" altLang="en-US" sz="2400" dirty="0" smtClean="0"/>
            <a:t>质量</a:t>
          </a:r>
          <a:endParaRPr lang="zh-CN" altLang="en-US" sz="2400" dirty="0"/>
        </a:p>
      </dgm:t>
    </dgm:pt>
    <dgm:pt modelId="{0B13612A-3929-4049-BEBA-57EC58E9E601}" type="parTrans" cxnId="{858B1F5B-1B39-4FAF-BA40-4199E89E08FE}">
      <dgm:prSet/>
      <dgm:spPr/>
      <dgm:t>
        <a:bodyPr/>
        <a:lstStyle/>
        <a:p>
          <a:endParaRPr lang="zh-CN" altLang="en-US"/>
        </a:p>
      </dgm:t>
    </dgm:pt>
    <dgm:pt modelId="{AEE86734-7796-4138-B297-B9BE88742114}" type="sibTrans" cxnId="{858B1F5B-1B39-4FAF-BA40-4199E89E08FE}">
      <dgm:prSet/>
      <dgm:spPr/>
      <dgm:t>
        <a:bodyPr/>
        <a:lstStyle/>
        <a:p>
          <a:endParaRPr lang="zh-CN" altLang="en-US"/>
        </a:p>
      </dgm:t>
    </dgm:pt>
    <dgm:pt modelId="{5AE8B597-F32C-48AC-9E2E-F5E3F1BD8C6D}">
      <dgm:prSet phldrT="[文本]" custT="1"/>
      <dgm:spPr/>
      <dgm:t>
        <a:bodyPr/>
        <a:lstStyle/>
        <a:p>
          <a:r>
            <a:rPr lang="zh-CN" altLang="en-US" sz="1100" b="1" dirty="0" smtClean="0">
              <a:solidFill>
                <a:srgbClr val="C00000"/>
              </a:solidFill>
            </a:rPr>
            <a:t>走出一条具有世界水平现代化教育道路</a:t>
          </a:r>
          <a:endParaRPr lang="zh-CN" altLang="en-US" sz="1100" b="1" dirty="0">
            <a:solidFill>
              <a:srgbClr val="C00000"/>
            </a:solidFill>
          </a:endParaRPr>
        </a:p>
      </dgm:t>
    </dgm:pt>
    <dgm:pt modelId="{20CFC65B-1430-47B9-A2DC-949646DAE088}" type="parTrans" cxnId="{4EF58BE3-7DD3-45EA-A8FD-E2D2570CF73B}">
      <dgm:prSet/>
      <dgm:spPr/>
      <dgm:t>
        <a:bodyPr/>
        <a:lstStyle/>
        <a:p>
          <a:endParaRPr lang="zh-CN" altLang="en-US"/>
        </a:p>
      </dgm:t>
    </dgm:pt>
    <dgm:pt modelId="{1E750428-660B-4D0F-9419-E5A5B44F3D87}" type="sibTrans" cxnId="{4EF58BE3-7DD3-45EA-A8FD-E2D2570CF73B}">
      <dgm:prSet/>
      <dgm:spPr/>
      <dgm:t>
        <a:bodyPr/>
        <a:lstStyle/>
        <a:p>
          <a:endParaRPr lang="zh-CN" altLang="en-US"/>
        </a:p>
      </dgm:t>
    </dgm:pt>
    <dgm:pt modelId="{57FD4C7A-220D-47E6-BED2-F065BFEA4924}">
      <dgm:prSet phldrT="[文本]" custT="1"/>
      <dgm:spPr/>
      <dgm:t>
        <a:bodyPr/>
        <a:lstStyle/>
        <a:p>
          <a:r>
            <a:rPr lang="zh-CN" altLang="en-US" sz="2400" dirty="0" smtClean="0"/>
            <a:t>开放</a:t>
          </a:r>
          <a:endParaRPr lang="zh-CN" altLang="en-US" sz="2400" dirty="0"/>
        </a:p>
      </dgm:t>
    </dgm:pt>
    <dgm:pt modelId="{9C8102AB-38EF-42AF-83DC-0BE2C37E16ED}" type="parTrans" cxnId="{E0AB92DC-3A24-4588-8FBA-A356ACE3817D}">
      <dgm:prSet/>
      <dgm:spPr/>
      <dgm:t>
        <a:bodyPr/>
        <a:lstStyle/>
        <a:p>
          <a:endParaRPr lang="zh-CN" altLang="en-US"/>
        </a:p>
      </dgm:t>
    </dgm:pt>
    <dgm:pt modelId="{2CFE715C-DFEA-4C2E-8E23-2C668BB6797D}" type="sibTrans" cxnId="{E0AB92DC-3A24-4588-8FBA-A356ACE3817D}">
      <dgm:prSet/>
      <dgm:spPr/>
      <dgm:t>
        <a:bodyPr/>
        <a:lstStyle/>
        <a:p>
          <a:endParaRPr lang="zh-CN" altLang="en-US"/>
        </a:p>
      </dgm:t>
    </dgm:pt>
    <dgm:pt modelId="{A1EA0CD2-31CB-4709-B10D-4206F3ABBB83}">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100" b="1" dirty="0" smtClean="0">
              <a:solidFill>
                <a:srgbClr val="C00000"/>
              </a:solidFill>
            </a:rPr>
            <a:t>全面开放新格局</a:t>
          </a:r>
          <a:endParaRPr lang="zh-CN" altLang="en-US" sz="1100" dirty="0"/>
        </a:p>
      </dgm:t>
    </dgm:pt>
    <dgm:pt modelId="{58646E0D-958B-4FD7-8AD0-1F5D8285BAFD}" type="parTrans" cxnId="{41A13CEC-B393-453D-8A34-B487E239B66F}">
      <dgm:prSet/>
      <dgm:spPr/>
      <dgm:t>
        <a:bodyPr/>
        <a:lstStyle/>
        <a:p>
          <a:endParaRPr lang="zh-CN" altLang="en-US"/>
        </a:p>
      </dgm:t>
    </dgm:pt>
    <dgm:pt modelId="{BFF379FE-0A60-4503-9F05-115E17353F3F}" type="sibTrans" cxnId="{41A13CEC-B393-453D-8A34-B487E239B66F}">
      <dgm:prSet/>
      <dgm:spPr/>
      <dgm:t>
        <a:bodyPr/>
        <a:lstStyle/>
        <a:p>
          <a:endParaRPr lang="zh-CN" altLang="en-US"/>
        </a:p>
      </dgm:t>
    </dgm:pt>
    <dgm:pt modelId="{6051C6B1-6C49-4665-BC7D-3D119C2B3B21}">
      <dgm:prSet phldrT="[文本]"/>
      <dgm:spPr/>
      <dgm:t>
        <a:bodyPr/>
        <a:lstStyle/>
        <a:p>
          <a:endParaRPr lang="zh-CN" altLang="en-US" sz="900" b="1" dirty="0">
            <a:solidFill>
              <a:srgbClr val="C00000"/>
            </a:solidFill>
          </a:endParaRPr>
        </a:p>
      </dgm:t>
    </dgm:pt>
    <dgm:pt modelId="{DC295A24-955A-47FA-8DDE-63EE1173E2E0}" type="parTrans" cxnId="{6A1EDC88-7E2D-41F2-B0B9-E7705F28B9D0}">
      <dgm:prSet/>
      <dgm:spPr/>
      <dgm:t>
        <a:bodyPr/>
        <a:lstStyle/>
        <a:p>
          <a:endParaRPr lang="zh-CN" altLang="en-US"/>
        </a:p>
      </dgm:t>
    </dgm:pt>
    <dgm:pt modelId="{F7DC7CB2-4CD1-445D-953D-73A21881ABBE}" type="sibTrans" cxnId="{6A1EDC88-7E2D-41F2-B0B9-E7705F28B9D0}">
      <dgm:prSet/>
      <dgm:spPr/>
      <dgm:t>
        <a:bodyPr/>
        <a:lstStyle/>
        <a:p>
          <a:endParaRPr lang="zh-CN" altLang="en-US"/>
        </a:p>
      </dgm:t>
    </dgm:pt>
    <dgm:pt modelId="{687901F7-75BF-4240-858F-0BFF7ABCE7C4}">
      <dgm:prSet phldrT="[文本]" custT="1"/>
      <dgm:spPr/>
      <dgm:t>
        <a:bodyPr/>
        <a:lstStyle/>
        <a:p>
          <a:r>
            <a:rPr lang="zh-CN" altLang="en-US" sz="1100" b="1" dirty="0" smtClean="0">
              <a:solidFill>
                <a:srgbClr val="C00000"/>
              </a:solidFill>
            </a:rPr>
            <a:t>农村教育发展道路</a:t>
          </a:r>
          <a:endParaRPr lang="zh-CN" altLang="en-US" sz="1100" b="1" dirty="0">
            <a:solidFill>
              <a:srgbClr val="C00000"/>
            </a:solidFill>
          </a:endParaRPr>
        </a:p>
      </dgm:t>
    </dgm:pt>
    <dgm:pt modelId="{F1D08EFE-5DA1-4F77-8378-7D55C316FE9E}" type="parTrans" cxnId="{BA9935B7-3C5A-40C0-9B79-2DE89A163000}">
      <dgm:prSet/>
      <dgm:spPr/>
      <dgm:t>
        <a:bodyPr/>
        <a:lstStyle/>
        <a:p>
          <a:endParaRPr lang="zh-CN" altLang="en-US"/>
        </a:p>
      </dgm:t>
    </dgm:pt>
    <dgm:pt modelId="{F278CC21-7E45-4863-A93D-57D69F8D100B}" type="sibTrans" cxnId="{BA9935B7-3C5A-40C0-9B79-2DE89A163000}">
      <dgm:prSet/>
      <dgm:spPr/>
      <dgm:t>
        <a:bodyPr/>
        <a:lstStyle/>
        <a:p>
          <a:endParaRPr lang="zh-CN" altLang="en-US"/>
        </a:p>
      </dgm:t>
    </dgm:pt>
    <dgm:pt modelId="{43F785E5-F70C-47E4-AC37-E268F8C9F943}">
      <dgm:prSet phldrT="[文本]" custT="1"/>
      <dgm:spPr/>
      <dgm:t>
        <a:bodyPr/>
        <a:lstStyle/>
        <a:p>
          <a:r>
            <a:rPr lang="zh-CN" altLang="en-US" sz="1100" b="1" dirty="0" smtClean="0">
              <a:solidFill>
                <a:srgbClr val="C00000"/>
              </a:solidFill>
            </a:rPr>
            <a:t>如何实现可持续、可传播和可复制</a:t>
          </a:r>
          <a:endParaRPr lang="zh-CN" altLang="en-US" sz="1100" b="1" dirty="0">
            <a:solidFill>
              <a:srgbClr val="C00000"/>
            </a:solidFill>
          </a:endParaRPr>
        </a:p>
      </dgm:t>
    </dgm:pt>
    <dgm:pt modelId="{6033FED8-B63C-4691-B752-7074652B318F}" type="parTrans" cxnId="{31D17510-E1C6-49AB-92F9-B4019BBFF8C4}">
      <dgm:prSet/>
      <dgm:spPr/>
      <dgm:t>
        <a:bodyPr/>
        <a:lstStyle/>
        <a:p>
          <a:endParaRPr lang="zh-CN" altLang="en-US"/>
        </a:p>
      </dgm:t>
    </dgm:pt>
    <dgm:pt modelId="{ECE28C96-559D-4A41-B6DD-46B4FF54C51B}" type="sibTrans" cxnId="{31D17510-E1C6-49AB-92F9-B4019BBFF8C4}">
      <dgm:prSet/>
      <dgm:spPr/>
      <dgm:t>
        <a:bodyPr/>
        <a:lstStyle/>
        <a:p>
          <a:endParaRPr lang="zh-CN" altLang="en-US"/>
        </a:p>
      </dgm:t>
    </dgm:pt>
    <dgm:pt modelId="{E4AFC22F-B810-48AB-AA57-D58D017F91C2}">
      <dgm:prSet phldrT="[文本]" custT="1"/>
      <dgm:spPr/>
      <dgm:t>
        <a:bodyPr/>
        <a:lstStyle/>
        <a:p>
          <a:r>
            <a:rPr lang="zh-CN" altLang="en-US" sz="1200" b="1" dirty="0" smtClean="0">
              <a:solidFill>
                <a:srgbClr val="C00000"/>
              </a:solidFill>
            </a:rPr>
            <a:t>有质量的公平道路</a:t>
          </a:r>
          <a:endParaRPr lang="zh-CN" altLang="en-US" sz="1200" b="1" dirty="0">
            <a:solidFill>
              <a:srgbClr val="C00000"/>
            </a:solidFill>
          </a:endParaRPr>
        </a:p>
      </dgm:t>
    </dgm:pt>
    <dgm:pt modelId="{1128CF30-0283-459E-91F0-F176278804FA}" type="parTrans" cxnId="{56A998DC-C4A6-466C-89CA-3CE90D3CBE9C}">
      <dgm:prSet/>
      <dgm:spPr/>
      <dgm:t>
        <a:bodyPr/>
        <a:lstStyle/>
        <a:p>
          <a:endParaRPr lang="zh-CN" altLang="en-US"/>
        </a:p>
      </dgm:t>
    </dgm:pt>
    <dgm:pt modelId="{C00E4D30-D7F3-40F6-B26C-2D457C805E5F}" type="sibTrans" cxnId="{56A998DC-C4A6-466C-89CA-3CE90D3CBE9C}">
      <dgm:prSet/>
      <dgm:spPr/>
      <dgm:t>
        <a:bodyPr/>
        <a:lstStyle/>
        <a:p>
          <a:endParaRPr lang="zh-CN" altLang="en-US"/>
        </a:p>
      </dgm:t>
    </dgm:pt>
    <dgm:pt modelId="{19FC31CB-C3BD-421B-9BF1-F295C6B9CCC8}">
      <dgm:prSet phldrT="[文本]" custT="1"/>
      <dgm:spPr/>
      <dgm:t>
        <a:bodyPr/>
        <a:lstStyle/>
        <a:p>
          <a:r>
            <a:rPr lang="zh-CN" altLang="en-US" sz="1200" b="1" dirty="0" smtClean="0">
              <a:solidFill>
                <a:srgbClr val="C00000"/>
              </a:solidFill>
            </a:rPr>
            <a:t>城乡一体化</a:t>
          </a:r>
          <a:endParaRPr lang="zh-CN" altLang="en-US" sz="1200" b="1" dirty="0">
            <a:solidFill>
              <a:srgbClr val="C00000"/>
            </a:solidFill>
          </a:endParaRPr>
        </a:p>
      </dgm:t>
    </dgm:pt>
    <dgm:pt modelId="{BBFB5534-0C78-4106-BC18-CC5D232B3DFB}" type="parTrans" cxnId="{4F8F7B66-C4B5-466C-A22A-37358B3C7554}">
      <dgm:prSet/>
      <dgm:spPr/>
      <dgm:t>
        <a:bodyPr/>
        <a:lstStyle/>
        <a:p>
          <a:endParaRPr lang="zh-CN" altLang="en-US"/>
        </a:p>
      </dgm:t>
    </dgm:pt>
    <dgm:pt modelId="{1A3DDFA8-8780-4BA9-BD9C-C673AA6A1444}" type="sibTrans" cxnId="{4F8F7B66-C4B5-466C-A22A-37358B3C7554}">
      <dgm:prSet/>
      <dgm:spPr/>
      <dgm:t>
        <a:bodyPr/>
        <a:lstStyle/>
        <a:p>
          <a:endParaRPr lang="zh-CN" altLang="en-US"/>
        </a:p>
      </dgm:t>
    </dgm:pt>
    <dgm:pt modelId="{C6240291-37CA-4CF0-9DDC-4E79227DC479}">
      <dgm:prSet phldrT="[文本]" custT="1"/>
      <dgm:spPr/>
      <dgm:t>
        <a:bodyPr/>
        <a:lstStyle/>
        <a:p>
          <a:r>
            <a:rPr lang="zh-CN" altLang="en-US" sz="1100" b="1" dirty="0" smtClean="0">
              <a:solidFill>
                <a:srgbClr val="C00000"/>
              </a:solidFill>
            </a:rPr>
            <a:t>推动建设学习大国</a:t>
          </a:r>
          <a:endParaRPr lang="zh-CN" altLang="en-US" sz="1100" b="1" dirty="0">
            <a:solidFill>
              <a:srgbClr val="C00000"/>
            </a:solidFill>
          </a:endParaRPr>
        </a:p>
      </dgm:t>
    </dgm:pt>
    <dgm:pt modelId="{1A7075E9-5D76-47E2-9C35-B301A36460DD}" type="parTrans" cxnId="{73616985-2A38-42A5-BBD8-93B254CAFE8C}">
      <dgm:prSet/>
      <dgm:spPr/>
      <dgm:t>
        <a:bodyPr/>
        <a:lstStyle/>
        <a:p>
          <a:endParaRPr lang="zh-CN" altLang="en-US"/>
        </a:p>
      </dgm:t>
    </dgm:pt>
    <dgm:pt modelId="{6BB72216-C831-43D6-B49C-C6CBFE159FEA}" type="sibTrans" cxnId="{73616985-2A38-42A5-BBD8-93B254CAFE8C}">
      <dgm:prSet/>
      <dgm:spPr/>
      <dgm:t>
        <a:bodyPr/>
        <a:lstStyle/>
        <a:p>
          <a:endParaRPr lang="zh-CN" altLang="en-US"/>
        </a:p>
      </dgm:t>
    </dgm:pt>
    <dgm:pt modelId="{6A4C4F55-7B02-4330-B338-61EFAF3FDA5A}">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100" b="1" dirty="0" smtClean="0">
              <a:solidFill>
                <a:srgbClr val="C00000"/>
              </a:solidFill>
            </a:rPr>
            <a:t>面向世界</a:t>
          </a:r>
          <a:endParaRPr lang="zh-CN" altLang="en-US" sz="1100" dirty="0"/>
        </a:p>
      </dgm:t>
    </dgm:pt>
    <dgm:pt modelId="{393F8CE9-736D-4893-A33D-4482DD47DEA1}" type="parTrans" cxnId="{F31C6AC7-20BA-4AC9-9C74-0ABFD14CC5BF}">
      <dgm:prSet/>
      <dgm:spPr/>
      <dgm:t>
        <a:bodyPr/>
        <a:lstStyle/>
        <a:p>
          <a:endParaRPr lang="zh-CN" altLang="en-US"/>
        </a:p>
      </dgm:t>
    </dgm:pt>
    <dgm:pt modelId="{E4C3F9E2-53D9-4592-ACB6-A23622C01DCA}" type="sibTrans" cxnId="{F31C6AC7-20BA-4AC9-9C74-0ABFD14CC5BF}">
      <dgm:prSet/>
      <dgm:spPr/>
      <dgm:t>
        <a:bodyPr/>
        <a:lstStyle/>
        <a:p>
          <a:endParaRPr lang="zh-CN" altLang="en-US"/>
        </a:p>
      </dgm:t>
    </dgm:pt>
    <dgm:pt modelId="{03499249-E853-4ACC-BBCA-F070C8FDE8F3}">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100" b="1" dirty="0" smtClean="0">
              <a:solidFill>
                <a:srgbClr val="C00000"/>
              </a:solidFill>
            </a:rPr>
            <a:t>面向社会</a:t>
          </a:r>
          <a:endParaRPr lang="zh-CN" altLang="en-US" sz="1100" dirty="0"/>
        </a:p>
      </dgm:t>
    </dgm:pt>
    <dgm:pt modelId="{A7FF820B-76D6-4123-92A6-C1BDEBE7410B}" type="parTrans" cxnId="{91DC2E59-5445-407B-9676-71DE2F434E18}">
      <dgm:prSet/>
      <dgm:spPr/>
      <dgm:t>
        <a:bodyPr/>
        <a:lstStyle/>
        <a:p>
          <a:endParaRPr lang="zh-CN" altLang="en-US"/>
        </a:p>
      </dgm:t>
    </dgm:pt>
    <dgm:pt modelId="{4354F9F4-71EB-49C3-A97F-075669BA7954}" type="sibTrans" cxnId="{91DC2E59-5445-407B-9676-71DE2F434E18}">
      <dgm:prSet/>
      <dgm:spPr/>
      <dgm:t>
        <a:bodyPr/>
        <a:lstStyle/>
        <a:p>
          <a:endParaRPr lang="zh-CN" altLang="en-US"/>
        </a:p>
      </dgm:t>
    </dgm:pt>
    <dgm:pt modelId="{08451BC5-8E7F-4988-8355-31EE8E82BB25}">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100" b="1" dirty="0" smtClean="0">
              <a:solidFill>
                <a:srgbClr val="C00000"/>
              </a:solidFill>
            </a:rPr>
            <a:t>面向产业</a:t>
          </a:r>
          <a:endParaRPr lang="zh-CN" altLang="en-US" sz="1100" dirty="0"/>
        </a:p>
      </dgm:t>
    </dgm:pt>
    <dgm:pt modelId="{A012D4F0-9CA3-470F-A5C3-F84E14E5C3C2}" type="parTrans" cxnId="{20920C11-5B8D-498E-BF5F-C2CFA62D4F0E}">
      <dgm:prSet/>
      <dgm:spPr/>
      <dgm:t>
        <a:bodyPr/>
        <a:lstStyle/>
        <a:p>
          <a:endParaRPr lang="zh-CN" altLang="en-US"/>
        </a:p>
      </dgm:t>
    </dgm:pt>
    <dgm:pt modelId="{B26FEA7E-CB86-4EEA-B1F9-94643571E461}" type="sibTrans" cxnId="{20920C11-5B8D-498E-BF5F-C2CFA62D4F0E}">
      <dgm:prSet/>
      <dgm:spPr/>
      <dgm:t>
        <a:bodyPr/>
        <a:lstStyle/>
        <a:p>
          <a:endParaRPr lang="zh-CN" altLang="en-US"/>
        </a:p>
      </dgm:t>
    </dgm:pt>
    <dgm:pt modelId="{013268B0-B29A-4CE0-BFF3-9359BFA72F13}">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100" b="1" dirty="0" smtClean="0">
              <a:solidFill>
                <a:srgbClr val="C00000"/>
              </a:solidFill>
            </a:rPr>
            <a:t>双向开放</a:t>
          </a:r>
        </a:p>
        <a:p>
          <a:pPr marL="228600" indent="0" defTabSz="1111250">
            <a:lnSpc>
              <a:spcPct val="90000"/>
            </a:lnSpc>
            <a:spcBef>
              <a:spcPct val="0"/>
            </a:spcBef>
            <a:spcAft>
              <a:spcPct val="15000"/>
            </a:spcAft>
            <a:buNone/>
          </a:pPr>
          <a:endParaRPr lang="zh-CN" altLang="en-US" sz="900" dirty="0"/>
        </a:p>
      </dgm:t>
    </dgm:pt>
    <dgm:pt modelId="{8F3E00FE-10BF-490D-98EB-2390B30AD4AB}" type="parTrans" cxnId="{E72183A6-7F3D-4A57-B2FF-D963FECDA231}">
      <dgm:prSet/>
      <dgm:spPr/>
      <dgm:t>
        <a:bodyPr/>
        <a:lstStyle/>
        <a:p>
          <a:endParaRPr lang="zh-CN" altLang="en-US"/>
        </a:p>
      </dgm:t>
    </dgm:pt>
    <dgm:pt modelId="{029DC686-1325-47C6-951F-82F88D74E366}" type="sibTrans" cxnId="{E72183A6-7F3D-4A57-B2FF-D963FECDA231}">
      <dgm:prSet/>
      <dgm:spPr/>
      <dgm:t>
        <a:bodyPr/>
        <a:lstStyle/>
        <a:p>
          <a:endParaRPr lang="zh-CN" altLang="en-US"/>
        </a:p>
      </dgm:t>
    </dgm:pt>
    <dgm:pt modelId="{04CEFE1A-6E2B-4201-93F3-CAEE3E14108C}">
      <dgm:prSet phldrT="[文本]"/>
      <dgm:spPr/>
      <dgm:t>
        <a:bodyPr/>
        <a:lstStyle/>
        <a:p>
          <a:endParaRPr lang="zh-CN" altLang="en-US" sz="900" b="1" dirty="0">
            <a:solidFill>
              <a:srgbClr val="C00000"/>
            </a:solidFill>
          </a:endParaRPr>
        </a:p>
      </dgm:t>
    </dgm:pt>
    <dgm:pt modelId="{1BBD518A-0921-4EE3-AC63-8DCFB63A6E88}" type="parTrans" cxnId="{EA9EBCE4-7001-4C45-A6C1-104FB9C031B5}">
      <dgm:prSet/>
      <dgm:spPr/>
      <dgm:t>
        <a:bodyPr/>
        <a:lstStyle/>
        <a:p>
          <a:endParaRPr lang="zh-CN" altLang="en-US"/>
        </a:p>
      </dgm:t>
    </dgm:pt>
    <dgm:pt modelId="{18BD1624-703F-41C0-940B-5DBA3B711A5C}" type="sibTrans" cxnId="{EA9EBCE4-7001-4C45-A6C1-104FB9C031B5}">
      <dgm:prSet/>
      <dgm:spPr/>
      <dgm:t>
        <a:bodyPr/>
        <a:lstStyle/>
        <a:p>
          <a:endParaRPr lang="zh-CN" altLang="en-US"/>
        </a:p>
      </dgm:t>
    </dgm:pt>
    <dgm:pt modelId="{844C2C27-731D-4144-91F6-E35C67D0D276}" type="pres">
      <dgm:prSet presAssocID="{8F6502F1-22F7-4C09-8CD4-C66F3F20BAB0}" presName="cycleMatrixDiagram" presStyleCnt="0">
        <dgm:presLayoutVars>
          <dgm:chMax val="1"/>
          <dgm:dir/>
          <dgm:animLvl val="lvl"/>
          <dgm:resizeHandles val="exact"/>
        </dgm:presLayoutVars>
      </dgm:prSet>
      <dgm:spPr/>
      <dgm:t>
        <a:bodyPr/>
        <a:lstStyle/>
        <a:p>
          <a:endParaRPr lang="zh-CN" altLang="en-US"/>
        </a:p>
      </dgm:t>
    </dgm:pt>
    <dgm:pt modelId="{167F513B-07A2-4B7D-B816-F65F4DB3B78A}" type="pres">
      <dgm:prSet presAssocID="{8F6502F1-22F7-4C09-8CD4-C66F3F20BAB0}" presName="children" presStyleCnt="0"/>
      <dgm:spPr/>
    </dgm:pt>
    <dgm:pt modelId="{79C0A58E-E06D-426C-BCBB-A7BA63994008}" type="pres">
      <dgm:prSet presAssocID="{8F6502F1-22F7-4C09-8CD4-C66F3F20BAB0}" presName="child1group" presStyleCnt="0"/>
      <dgm:spPr/>
    </dgm:pt>
    <dgm:pt modelId="{09D2BE08-7686-46EC-801E-27360EF51DCA}" type="pres">
      <dgm:prSet presAssocID="{8F6502F1-22F7-4C09-8CD4-C66F3F20BAB0}" presName="child1" presStyleLbl="bgAcc1" presStyleIdx="0" presStyleCnt="4"/>
      <dgm:spPr/>
      <dgm:t>
        <a:bodyPr/>
        <a:lstStyle/>
        <a:p>
          <a:endParaRPr lang="zh-CN" altLang="en-US"/>
        </a:p>
      </dgm:t>
    </dgm:pt>
    <dgm:pt modelId="{BE9EF724-9168-4920-926C-4B66F1AF54AB}" type="pres">
      <dgm:prSet presAssocID="{8F6502F1-22F7-4C09-8CD4-C66F3F20BAB0}" presName="child1Text" presStyleLbl="bgAcc1" presStyleIdx="0" presStyleCnt="4">
        <dgm:presLayoutVars>
          <dgm:bulletEnabled val="1"/>
        </dgm:presLayoutVars>
      </dgm:prSet>
      <dgm:spPr/>
      <dgm:t>
        <a:bodyPr/>
        <a:lstStyle/>
        <a:p>
          <a:endParaRPr lang="zh-CN" altLang="en-US"/>
        </a:p>
      </dgm:t>
    </dgm:pt>
    <dgm:pt modelId="{696CB2EA-C0C2-4478-93FC-7559DDF321BE}" type="pres">
      <dgm:prSet presAssocID="{8F6502F1-22F7-4C09-8CD4-C66F3F20BAB0}" presName="child2group" presStyleCnt="0"/>
      <dgm:spPr/>
    </dgm:pt>
    <dgm:pt modelId="{05185C3E-59E5-4F10-8AA2-5E497D248387}" type="pres">
      <dgm:prSet presAssocID="{8F6502F1-22F7-4C09-8CD4-C66F3F20BAB0}" presName="child2" presStyleLbl="bgAcc1" presStyleIdx="1" presStyleCnt="4"/>
      <dgm:spPr/>
      <dgm:t>
        <a:bodyPr/>
        <a:lstStyle/>
        <a:p>
          <a:endParaRPr lang="zh-CN" altLang="en-US"/>
        </a:p>
      </dgm:t>
    </dgm:pt>
    <dgm:pt modelId="{CE15BFF8-39C6-4BAD-8EA3-9FB293EC9034}" type="pres">
      <dgm:prSet presAssocID="{8F6502F1-22F7-4C09-8CD4-C66F3F20BAB0}" presName="child2Text" presStyleLbl="bgAcc1" presStyleIdx="1" presStyleCnt="4">
        <dgm:presLayoutVars>
          <dgm:bulletEnabled val="1"/>
        </dgm:presLayoutVars>
      </dgm:prSet>
      <dgm:spPr/>
      <dgm:t>
        <a:bodyPr/>
        <a:lstStyle/>
        <a:p>
          <a:endParaRPr lang="zh-CN" altLang="en-US"/>
        </a:p>
      </dgm:t>
    </dgm:pt>
    <dgm:pt modelId="{2D63EDF5-69FF-4ED9-B261-9E1788543701}" type="pres">
      <dgm:prSet presAssocID="{8F6502F1-22F7-4C09-8CD4-C66F3F20BAB0}" presName="child3group" presStyleCnt="0"/>
      <dgm:spPr/>
    </dgm:pt>
    <dgm:pt modelId="{3A6C142C-83BE-4C90-91E2-168D72A4D136}" type="pres">
      <dgm:prSet presAssocID="{8F6502F1-22F7-4C09-8CD4-C66F3F20BAB0}" presName="child3" presStyleLbl="bgAcc1" presStyleIdx="2" presStyleCnt="4"/>
      <dgm:spPr/>
      <dgm:t>
        <a:bodyPr/>
        <a:lstStyle/>
        <a:p>
          <a:endParaRPr lang="zh-CN" altLang="en-US"/>
        </a:p>
      </dgm:t>
    </dgm:pt>
    <dgm:pt modelId="{17558B9B-257F-49F1-9DBD-AB1E12B55D6E}" type="pres">
      <dgm:prSet presAssocID="{8F6502F1-22F7-4C09-8CD4-C66F3F20BAB0}" presName="child3Text" presStyleLbl="bgAcc1" presStyleIdx="2" presStyleCnt="4">
        <dgm:presLayoutVars>
          <dgm:bulletEnabled val="1"/>
        </dgm:presLayoutVars>
      </dgm:prSet>
      <dgm:spPr/>
      <dgm:t>
        <a:bodyPr/>
        <a:lstStyle/>
        <a:p>
          <a:endParaRPr lang="zh-CN" altLang="en-US"/>
        </a:p>
      </dgm:t>
    </dgm:pt>
    <dgm:pt modelId="{19941653-CC8C-47D1-99AE-CD5DE905D7F2}" type="pres">
      <dgm:prSet presAssocID="{8F6502F1-22F7-4C09-8CD4-C66F3F20BAB0}" presName="child4group" presStyleCnt="0"/>
      <dgm:spPr/>
    </dgm:pt>
    <dgm:pt modelId="{EC945573-BFFD-4ACC-801F-AF3FDF3D2610}" type="pres">
      <dgm:prSet presAssocID="{8F6502F1-22F7-4C09-8CD4-C66F3F20BAB0}" presName="child4" presStyleLbl="bgAcc1" presStyleIdx="3" presStyleCnt="4"/>
      <dgm:spPr/>
      <dgm:t>
        <a:bodyPr/>
        <a:lstStyle/>
        <a:p>
          <a:endParaRPr lang="zh-CN" altLang="en-US"/>
        </a:p>
      </dgm:t>
    </dgm:pt>
    <dgm:pt modelId="{A3F47368-5FF3-44FE-B11D-E783E15B2C16}" type="pres">
      <dgm:prSet presAssocID="{8F6502F1-22F7-4C09-8CD4-C66F3F20BAB0}" presName="child4Text" presStyleLbl="bgAcc1" presStyleIdx="3" presStyleCnt="4">
        <dgm:presLayoutVars>
          <dgm:bulletEnabled val="1"/>
        </dgm:presLayoutVars>
      </dgm:prSet>
      <dgm:spPr/>
      <dgm:t>
        <a:bodyPr/>
        <a:lstStyle/>
        <a:p>
          <a:endParaRPr lang="zh-CN" altLang="en-US"/>
        </a:p>
      </dgm:t>
    </dgm:pt>
    <dgm:pt modelId="{E67B8D11-8E57-412F-B0FF-8BA38BE7F1DF}" type="pres">
      <dgm:prSet presAssocID="{8F6502F1-22F7-4C09-8CD4-C66F3F20BAB0}" presName="childPlaceholder" presStyleCnt="0"/>
      <dgm:spPr/>
    </dgm:pt>
    <dgm:pt modelId="{2C84D1E7-D020-42CA-892E-FC397F91BF20}" type="pres">
      <dgm:prSet presAssocID="{8F6502F1-22F7-4C09-8CD4-C66F3F20BAB0}" presName="circle" presStyleCnt="0"/>
      <dgm:spPr/>
    </dgm:pt>
    <dgm:pt modelId="{7823D5EA-5067-4C7E-B693-9CC6FD832848}" type="pres">
      <dgm:prSet presAssocID="{8F6502F1-22F7-4C09-8CD4-C66F3F20BAB0}" presName="quadrant1" presStyleLbl="node1" presStyleIdx="0" presStyleCnt="4">
        <dgm:presLayoutVars>
          <dgm:chMax val="1"/>
          <dgm:bulletEnabled val="1"/>
        </dgm:presLayoutVars>
      </dgm:prSet>
      <dgm:spPr/>
      <dgm:t>
        <a:bodyPr/>
        <a:lstStyle/>
        <a:p>
          <a:endParaRPr lang="zh-CN" altLang="en-US"/>
        </a:p>
      </dgm:t>
    </dgm:pt>
    <dgm:pt modelId="{8DA6D6F6-8CC9-4C5A-9EAD-E9C9ED5B1A12}" type="pres">
      <dgm:prSet presAssocID="{8F6502F1-22F7-4C09-8CD4-C66F3F20BAB0}" presName="quadrant2" presStyleLbl="node1" presStyleIdx="1" presStyleCnt="4">
        <dgm:presLayoutVars>
          <dgm:chMax val="1"/>
          <dgm:bulletEnabled val="1"/>
        </dgm:presLayoutVars>
      </dgm:prSet>
      <dgm:spPr/>
      <dgm:t>
        <a:bodyPr/>
        <a:lstStyle/>
        <a:p>
          <a:endParaRPr lang="zh-CN" altLang="en-US"/>
        </a:p>
      </dgm:t>
    </dgm:pt>
    <dgm:pt modelId="{702E1715-A25D-4EF9-9472-EF5DAC4DA8E2}" type="pres">
      <dgm:prSet presAssocID="{8F6502F1-22F7-4C09-8CD4-C66F3F20BAB0}" presName="quadrant3" presStyleLbl="node1" presStyleIdx="2" presStyleCnt="4">
        <dgm:presLayoutVars>
          <dgm:chMax val="1"/>
          <dgm:bulletEnabled val="1"/>
        </dgm:presLayoutVars>
      </dgm:prSet>
      <dgm:spPr/>
      <dgm:t>
        <a:bodyPr/>
        <a:lstStyle/>
        <a:p>
          <a:endParaRPr lang="zh-CN" altLang="en-US"/>
        </a:p>
      </dgm:t>
    </dgm:pt>
    <dgm:pt modelId="{9A693147-CA0C-473E-9071-C720392C2665}" type="pres">
      <dgm:prSet presAssocID="{8F6502F1-22F7-4C09-8CD4-C66F3F20BAB0}" presName="quadrant4" presStyleLbl="node1" presStyleIdx="3" presStyleCnt="4">
        <dgm:presLayoutVars>
          <dgm:chMax val="1"/>
          <dgm:bulletEnabled val="1"/>
        </dgm:presLayoutVars>
      </dgm:prSet>
      <dgm:spPr/>
      <dgm:t>
        <a:bodyPr/>
        <a:lstStyle/>
        <a:p>
          <a:endParaRPr lang="zh-CN" altLang="en-US"/>
        </a:p>
      </dgm:t>
    </dgm:pt>
    <dgm:pt modelId="{C4913BB7-CC64-461D-BC3A-50E8213B4687}" type="pres">
      <dgm:prSet presAssocID="{8F6502F1-22F7-4C09-8CD4-C66F3F20BAB0}" presName="quadrantPlaceholder" presStyleCnt="0"/>
      <dgm:spPr/>
    </dgm:pt>
    <dgm:pt modelId="{8BDBBE58-2331-4250-A2E1-65787CA3A891}" type="pres">
      <dgm:prSet presAssocID="{8F6502F1-22F7-4C09-8CD4-C66F3F20BAB0}" presName="center1" presStyleLbl="fgShp" presStyleIdx="0" presStyleCnt="2"/>
      <dgm:spPr/>
    </dgm:pt>
    <dgm:pt modelId="{D557F957-24C9-4F57-91E7-408F13434EA5}" type="pres">
      <dgm:prSet presAssocID="{8F6502F1-22F7-4C09-8CD4-C66F3F20BAB0}" presName="center2" presStyleLbl="fgShp" presStyleIdx="1" presStyleCnt="2"/>
      <dgm:spPr/>
    </dgm:pt>
  </dgm:ptLst>
  <dgm:cxnLst>
    <dgm:cxn modelId="{F31C6AC7-20BA-4AC9-9C74-0ABFD14CC5BF}" srcId="{57FD4C7A-220D-47E6-BED2-F065BFEA4924}" destId="{6A4C4F55-7B02-4330-B338-61EFAF3FDA5A}" srcOrd="1" destOrd="0" parTransId="{393F8CE9-736D-4893-A33D-4482DD47DEA1}" sibTransId="{E4C3F9E2-53D9-4592-ACB6-A23622C01DCA}"/>
    <dgm:cxn modelId="{E72183A6-7F3D-4A57-B2FF-D963FECDA231}" srcId="{57FD4C7A-220D-47E6-BED2-F065BFEA4924}" destId="{013268B0-B29A-4CE0-BFF3-9359BFA72F13}" srcOrd="4" destOrd="0" parTransId="{8F3E00FE-10BF-490D-98EB-2390B30AD4AB}" sibTransId="{029DC686-1325-47C6-951F-82F88D74E366}"/>
    <dgm:cxn modelId="{3A4FA2ED-AA22-48A1-AE0B-977EA02148E3}" type="presOf" srcId="{8F6502F1-22F7-4C09-8CD4-C66F3F20BAB0}" destId="{844C2C27-731D-4144-91F6-E35C67D0D276}" srcOrd="0" destOrd="0" presId="urn:microsoft.com/office/officeart/2005/8/layout/cycle4"/>
    <dgm:cxn modelId="{D5A04A4A-1812-4A89-9314-AD834444AB32}" type="presOf" srcId="{82B8FEB9-481F-4D64-AEFA-99AA30C39051}" destId="{CE15BFF8-39C6-4BAD-8EA3-9FB293EC9034}" srcOrd="1" destOrd="0" presId="urn:microsoft.com/office/officeart/2005/8/layout/cycle4"/>
    <dgm:cxn modelId="{C42E940A-8DE3-4AC9-8934-51A5DFBA8C31}" type="presOf" srcId="{536B4C4A-64F3-49D9-842E-FBFBF6D70DFD}" destId="{7823D5EA-5067-4C7E-B693-9CC6FD832848}" srcOrd="0" destOrd="0" presId="urn:microsoft.com/office/officeart/2005/8/layout/cycle4"/>
    <dgm:cxn modelId="{7573C343-C973-4779-A678-2D42F03987EF}" type="presOf" srcId="{43F785E5-F70C-47E4-AC37-E268F8C9F943}" destId="{BE9EF724-9168-4920-926C-4B66F1AF54AB}" srcOrd="1" destOrd="2" presId="urn:microsoft.com/office/officeart/2005/8/layout/cycle4"/>
    <dgm:cxn modelId="{CD4D9C1A-69A0-4BF2-B634-78A2185E0C9D}" srcId="{F13CDDF3-ACFD-4DBB-839C-7E62D5CF328E}" destId="{82B8FEB9-481F-4D64-AEFA-99AA30C39051}" srcOrd="0" destOrd="0" parTransId="{62C17384-26B0-444E-B780-9E59DC88E4E9}" sibTransId="{7912B43B-7BB1-43CA-8459-1725D0D7340D}"/>
    <dgm:cxn modelId="{D9C4102E-6557-4A13-9486-A21CF77FF300}" type="presOf" srcId="{82B8FEB9-481F-4D64-AEFA-99AA30C39051}" destId="{05185C3E-59E5-4F10-8AA2-5E497D248387}" srcOrd="0" destOrd="0" presId="urn:microsoft.com/office/officeart/2005/8/layout/cycle4"/>
    <dgm:cxn modelId="{4295D218-5DE3-45E7-A67E-CE6ED79707D6}" srcId="{8F6502F1-22F7-4C09-8CD4-C66F3F20BAB0}" destId="{F13CDDF3-ACFD-4DBB-839C-7E62D5CF328E}" srcOrd="1" destOrd="0" parTransId="{A96CDF22-2183-43AD-8740-E477E8950C31}" sibTransId="{65F2C150-B12C-4944-858A-993D415BDED1}"/>
    <dgm:cxn modelId="{4F8F7B66-C4B5-466C-A22A-37358B3C7554}" srcId="{F13CDDF3-ACFD-4DBB-839C-7E62D5CF328E}" destId="{19FC31CB-C3BD-421B-9BF1-F295C6B9CCC8}" srcOrd="2" destOrd="0" parTransId="{BBFB5534-0C78-4106-BC18-CC5D232B3DFB}" sibTransId="{1A3DDFA8-8780-4BA9-BD9C-C673AA6A1444}"/>
    <dgm:cxn modelId="{56A998DC-C4A6-466C-89CA-3CE90D3CBE9C}" srcId="{F13CDDF3-ACFD-4DBB-839C-7E62D5CF328E}" destId="{E4AFC22F-B810-48AB-AA57-D58D017F91C2}" srcOrd="1" destOrd="0" parTransId="{1128CF30-0283-459E-91F0-F176278804FA}" sibTransId="{C00E4D30-D7F3-40F6-B26C-2D457C805E5F}"/>
    <dgm:cxn modelId="{669F5547-07CF-4F6B-B17E-523E1E41DE34}" type="presOf" srcId="{5AE8B597-F32C-48AC-9E2E-F5E3F1BD8C6D}" destId="{3A6C142C-83BE-4C90-91E2-168D72A4D136}" srcOrd="0" destOrd="1" presId="urn:microsoft.com/office/officeart/2005/8/layout/cycle4"/>
    <dgm:cxn modelId="{EC4E3248-64E4-46BD-A6E5-FF3222326FF1}" type="presOf" srcId="{57FD4C7A-220D-47E6-BED2-F065BFEA4924}" destId="{9A693147-CA0C-473E-9071-C720392C2665}" srcOrd="0" destOrd="0" presId="urn:microsoft.com/office/officeart/2005/8/layout/cycle4"/>
    <dgm:cxn modelId="{25399486-68D1-4AE5-9AF2-6A42865F5C97}" type="presOf" srcId="{08451BC5-8E7F-4988-8355-31EE8E82BB25}" destId="{A3F47368-5FF3-44FE-B11D-E783E15B2C16}" srcOrd="1" destOrd="3" presId="urn:microsoft.com/office/officeart/2005/8/layout/cycle4"/>
    <dgm:cxn modelId="{858B1F5B-1B39-4FAF-BA40-4199E89E08FE}" srcId="{8F6502F1-22F7-4C09-8CD4-C66F3F20BAB0}" destId="{FD714A55-0E66-4878-AF1C-554880D1E51C}" srcOrd="2" destOrd="0" parTransId="{0B13612A-3929-4049-BEBA-57EC58E9E601}" sibTransId="{AEE86734-7796-4138-B297-B9BE88742114}"/>
    <dgm:cxn modelId="{CFBA6D05-8E98-479C-90EA-F3EDBEE84608}" type="presOf" srcId="{C6240291-37CA-4CF0-9DDC-4E79227DC479}" destId="{BE9EF724-9168-4920-926C-4B66F1AF54AB}" srcOrd="1" destOrd="3" presId="urn:microsoft.com/office/officeart/2005/8/layout/cycle4"/>
    <dgm:cxn modelId="{7B3BE1BE-F384-4F56-9C31-330D65BA1C40}" type="presOf" srcId="{6051C6B1-6C49-4665-BC7D-3D119C2B3B21}" destId="{BE9EF724-9168-4920-926C-4B66F1AF54AB}" srcOrd="1" destOrd="4" presId="urn:microsoft.com/office/officeart/2005/8/layout/cycle4"/>
    <dgm:cxn modelId="{95565FD5-4A5C-4337-BA59-82A45856F960}" type="presOf" srcId="{08451BC5-8E7F-4988-8355-31EE8E82BB25}" destId="{EC945573-BFFD-4ACC-801F-AF3FDF3D2610}" srcOrd="0" destOrd="3" presId="urn:microsoft.com/office/officeart/2005/8/layout/cycle4"/>
    <dgm:cxn modelId="{BA9935B7-3C5A-40C0-9B79-2DE89A163000}" srcId="{536B4C4A-64F3-49D9-842E-FBFBF6D70DFD}" destId="{687901F7-75BF-4240-858F-0BFF7ABCE7C4}" srcOrd="1" destOrd="0" parTransId="{F1D08EFE-5DA1-4F77-8378-7D55C316FE9E}" sibTransId="{F278CC21-7E45-4863-A93D-57D69F8D100B}"/>
    <dgm:cxn modelId="{75104957-0633-4E08-A628-E02A795DD8FE}" type="presOf" srcId="{158F92D9-D89F-4A65-8643-01B239C7E6A3}" destId="{09D2BE08-7686-46EC-801E-27360EF51DCA}" srcOrd="0" destOrd="0" presId="urn:microsoft.com/office/officeart/2005/8/layout/cycle4"/>
    <dgm:cxn modelId="{52D01951-E882-4860-9DE0-9D7A3F62256B}" type="presOf" srcId="{03499249-E853-4ACC-BBCA-F070C8FDE8F3}" destId="{A3F47368-5FF3-44FE-B11D-E783E15B2C16}" srcOrd="1" destOrd="2" presId="urn:microsoft.com/office/officeart/2005/8/layout/cycle4"/>
    <dgm:cxn modelId="{B6CEC6B8-408C-42AB-BBEC-A76E8EE388A8}" type="presOf" srcId="{158F92D9-D89F-4A65-8643-01B239C7E6A3}" destId="{BE9EF724-9168-4920-926C-4B66F1AF54AB}" srcOrd="1" destOrd="0" presId="urn:microsoft.com/office/officeart/2005/8/layout/cycle4"/>
    <dgm:cxn modelId="{68BBBD3D-BF71-49E4-8EB8-7F1AEDE77B8C}" type="presOf" srcId="{19FC31CB-C3BD-421B-9BF1-F295C6B9CCC8}" destId="{05185C3E-59E5-4F10-8AA2-5E497D248387}" srcOrd="0" destOrd="2" presId="urn:microsoft.com/office/officeart/2005/8/layout/cycle4"/>
    <dgm:cxn modelId="{B3DD4D15-C55E-49C8-BA37-CC7251D55B4A}" type="presOf" srcId="{013268B0-B29A-4CE0-BFF3-9359BFA72F13}" destId="{A3F47368-5FF3-44FE-B11D-E783E15B2C16}" srcOrd="1" destOrd="4" presId="urn:microsoft.com/office/officeart/2005/8/layout/cycle4"/>
    <dgm:cxn modelId="{91DC2E59-5445-407B-9676-71DE2F434E18}" srcId="{57FD4C7A-220D-47E6-BED2-F065BFEA4924}" destId="{03499249-E853-4ACC-BBCA-F070C8FDE8F3}" srcOrd="2" destOrd="0" parTransId="{A7FF820B-76D6-4123-92A6-C1BDEBE7410B}" sibTransId="{4354F9F4-71EB-49C3-A97F-075669BA7954}"/>
    <dgm:cxn modelId="{84A81089-65E6-4AD5-BE89-B9A3450CE8FE}" type="presOf" srcId="{687901F7-75BF-4240-858F-0BFF7ABCE7C4}" destId="{09D2BE08-7686-46EC-801E-27360EF51DCA}" srcOrd="0" destOrd="1" presId="urn:microsoft.com/office/officeart/2005/8/layout/cycle4"/>
    <dgm:cxn modelId="{9C09A304-001D-41A5-95E4-651679F3138F}" type="presOf" srcId="{F13CDDF3-ACFD-4DBB-839C-7E62D5CF328E}" destId="{8DA6D6F6-8CC9-4C5A-9EAD-E9C9ED5B1A12}" srcOrd="0" destOrd="0" presId="urn:microsoft.com/office/officeart/2005/8/layout/cycle4"/>
    <dgm:cxn modelId="{07D21311-174C-4CE0-9EE2-75E07CFC7750}" type="presOf" srcId="{E4AFC22F-B810-48AB-AA57-D58D017F91C2}" destId="{05185C3E-59E5-4F10-8AA2-5E497D248387}" srcOrd="0" destOrd="1" presId="urn:microsoft.com/office/officeart/2005/8/layout/cycle4"/>
    <dgm:cxn modelId="{88FADAA8-BC22-4DEB-ADBA-F5C5867D1BA3}" type="presOf" srcId="{FD714A55-0E66-4878-AF1C-554880D1E51C}" destId="{702E1715-A25D-4EF9-9472-EF5DAC4DA8E2}" srcOrd="0" destOrd="0" presId="urn:microsoft.com/office/officeart/2005/8/layout/cycle4"/>
    <dgm:cxn modelId="{EA809686-5791-4D26-BC16-9D03EC63DD5A}" type="presOf" srcId="{04CEFE1A-6E2B-4201-93F3-CAEE3E14108C}" destId="{3A6C142C-83BE-4C90-91E2-168D72A4D136}" srcOrd="0" destOrd="0" presId="urn:microsoft.com/office/officeart/2005/8/layout/cycle4"/>
    <dgm:cxn modelId="{E0AB92DC-3A24-4588-8FBA-A356ACE3817D}" srcId="{8F6502F1-22F7-4C09-8CD4-C66F3F20BAB0}" destId="{57FD4C7A-220D-47E6-BED2-F065BFEA4924}" srcOrd="3" destOrd="0" parTransId="{9C8102AB-38EF-42AF-83DC-0BE2C37E16ED}" sibTransId="{2CFE715C-DFEA-4C2E-8E23-2C668BB6797D}"/>
    <dgm:cxn modelId="{BD3F8145-0622-4681-9111-6AD86612ACDA}" type="presOf" srcId="{43F785E5-F70C-47E4-AC37-E268F8C9F943}" destId="{09D2BE08-7686-46EC-801E-27360EF51DCA}" srcOrd="0" destOrd="2" presId="urn:microsoft.com/office/officeart/2005/8/layout/cycle4"/>
    <dgm:cxn modelId="{C09A1D9C-440A-437F-9891-E675DDF777C9}" type="presOf" srcId="{6A4C4F55-7B02-4330-B338-61EFAF3FDA5A}" destId="{EC945573-BFFD-4ACC-801F-AF3FDF3D2610}" srcOrd="0" destOrd="1" presId="urn:microsoft.com/office/officeart/2005/8/layout/cycle4"/>
    <dgm:cxn modelId="{B91BFE50-314B-468F-A05C-179E425F6059}" type="presOf" srcId="{5AE8B597-F32C-48AC-9E2E-F5E3F1BD8C6D}" destId="{17558B9B-257F-49F1-9DBD-AB1E12B55D6E}" srcOrd="1" destOrd="1" presId="urn:microsoft.com/office/officeart/2005/8/layout/cycle4"/>
    <dgm:cxn modelId="{F15C7490-A48E-440E-B885-9C8C55C6F7F2}" type="presOf" srcId="{6051C6B1-6C49-4665-BC7D-3D119C2B3B21}" destId="{09D2BE08-7686-46EC-801E-27360EF51DCA}" srcOrd="0" destOrd="4" presId="urn:microsoft.com/office/officeart/2005/8/layout/cycle4"/>
    <dgm:cxn modelId="{9B97AEF3-8FEA-47CF-B8D3-FF5609EC61E0}" type="presOf" srcId="{A1EA0CD2-31CB-4709-B10D-4206F3ABBB83}" destId="{A3F47368-5FF3-44FE-B11D-E783E15B2C16}" srcOrd="1" destOrd="0" presId="urn:microsoft.com/office/officeart/2005/8/layout/cycle4"/>
    <dgm:cxn modelId="{42BA5FCC-6C40-491F-A53D-8D01D2E986B1}" type="presOf" srcId="{19FC31CB-C3BD-421B-9BF1-F295C6B9CCC8}" destId="{CE15BFF8-39C6-4BAD-8EA3-9FB293EC9034}" srcOrd="1" destOrd="2" presId="urn:microsoft.com/office/officeart/2005/8/layout/cycle4"/>
    <dgm:cxn modelId="{41A13CEC-B393-453D-8A34-B487E239B66F}" srcId="{57FD4C7A-220D-47E6-BED2-F065BFEA4924}" destId="{A1EA0CD2-31CB-4709-B10D-4206F3ABBB83}" srcOrd="0" destOrd="0" parTransId="{58646E0D-958B-4FD7-8AD0-1F5D8285BAFD}" sibTransId="{BFF379FE-0A60-4503-9F05-115E17353F3F}"/>
    <dgm:cxn modelId="{7104B371-210D-4F5B-A719-ABE3222A2744}" type="presOf" srcId="{C6240291-37CA-4CF0-9DDC-4E79227DC479}" destId="{09D2BE08-7686-46EC-801E-27360EF51DCA}" srcOrd="0" destOrd="3" presId="urn:microsoft.com/office/officeart/2005/8/layout/cycle4"/>
    <dgm:cxn modelId="{2226FDD8-4C61-456D-888E-F50144C89EBF}" type="presOf" srcId="{03499249-E853-4ACC-BBCA-F070C8FDE8F3}" destId="{EC945573-BFFD-4ACC-801F-AF3FDF3D2610}" srcOrd="0" destOrd="2" presId="urn:microsoft.com/office/officeart/2005/8/layout/cycle4"/>
    <dgm:cxn modelId="{6A1EDC88-7E2D-41F2-B0B9-E7705F28B9D0}" srcId="{536B4C4A-64F3-49D9-842E-FBFBF6D70DFD}" destId="{6051C6B1-6C49-4665-BC7D-3D119C2B3B21}" srcOrd="4" destOrd="0" parTransId="{DC295A24-955A-47FA-8DDE-63EE1173E2E0}" sibTransId="{F7DC7CB2-4CD1-445D-953D-73A21881ABBE}"/>
    <dgm:cxn modelId="{31D17510-E1C6-49AB-92F9-B4019BBFF8C4}" srcId="{536B4C4A-64F3-49D9-842E-FBFBF6D70DFD}" destId="{43F785E5-F70C-47E4-AC37-E268F8C9F943}" srcOrd="2" destOrd="0" parTransId="{6033FED8-B63C-4691-B752-7074652B318F}" sibTransId="{ECE28C96-559D-4A41-B6DD-46B4FF54C51B}"/>
    <dgm:cxn modelId="{605AF1D5-0DC1-484D-BF44-867E89C06571}" type="presOf" srcId="{A1EA0CD2-31CB-4709-B10D-4206F3ABBB83}" destId="{EC945573-BFFD-4ACC-801F-AF3FDF3D2610}" srcOrd="0" destOrd="0" presId="urn:microsoft.com/office/officeart/2005/8/layout/cycle4"/>
    <dgm:cxn modelId="{71F9F43B-A833-4F17-8599-877E1F7273FB}" type="presOf" srcId="{6A4C4F55-7B02-4330-B338-61EFAF3FDA5A}" destId="{A3F47368-5FF3-44FE-B11D-E783E15B2C16}" srcOrd="1" destOrd="1" presId="urn:microsoft.com/office/officeart/2005/8/layout/cycle4"/>
    <dgm:cxn modelId="{4EF58BE3-7DD3-45EA-A8FD-E2D2570CF73B}" srcId="{FD714A55-0E66-4878-AF1C-554880D1E51C}" destId="{5AE8B597-F32C-48AC-9E2E-F5E3F1BD8C6D}" srcOrd="1" destOrd="0" parTransId="{20CFC65B-1430-47B9-A2DC-949646DAE088}" sibTransId="{1E750428-660B-4D0F-9419-E5A5B44F3D87}"/>
    <dgm:cxn modelId="{F73EB2F1-2193-4D07-AC75-A9B83AB8B922}" type="presOf" srcId="{687901F7-75BF-4240-858F-0BFF7ABCE7C4}" destId="{BE9EF724-9168-4920-926C-4B66F1AF54AB}" srcOrd="1" destOrd="1" presId="urn:microsoft.com/office/officeart/2005/8/layout/cycle4"/>
    <dgm:cxn modelId="{77AA0236-0620-4100-9869-7BD4536EB629}" srcId="{536B4C4A-64F3-49D9-842E-FBFBF6D70DFD}" destId="{158F92D9-D89F-4A65-8643-01B239C7E6A3}" srcOrd="0" destOrd="0" parTransId="{067569D3-3636-43A0-B71E-B8C4951C6042}" sibTransId="{FE3F2E50-E77F-4CB8-89CB-3837929E01F2}"/>
    <dgm:cxn modelId="{73616985-2A38-42A5-BBD8-93B254CAFE8C}" srcId="{536B4C4A-64F3-49D9-842E-FBFBF6D70DFD}" destId="{C6240291-37CA-4CF0-9DDC-4E79227DC479}" srcOrd="3" destOrd="0" parTransId="{1A7075E9-5D76-47E2-9C35-B301A36460DD}" sibTransId="{6BB72216-C831-43D6-B49C-C6CBFE159FEA}"/>
    <dgm:cxn modelId="{25F0CDAC-04D5-45AC-8C74-8B18CF6A8B79}" type="presOf" srcId="{013268B0-B29A-4CE0-BFF3-9359BFA72F13}" destId="{EC945573-BFFD-4ACC-801F-AF3FDF3D2610}" srcOrd="0" destOrd="4" presId="urn:microsoft.com/office/officeart/2005/8/layout/cycle4"/>
    <dgm:cxn modelId="{C276D516-B747-4945-BF43-1DD9F9807484}" srcId="{8F6502F1-22F7-4C09-8CD4-C66F3F20BAB0}" destId="{536B4C4A-64F3-49D9-842E-FBFBF6D70DFD}" srcOrd="0" destOrd="0" parTransId="{4326603E-CCC8-4F44-A305-DCA573B91F6E}" sibTransId="{D62A156B-BB32-4213-BFCD-F1A871BAB09C}"/>
    <dgm:cxn modelId="{EA9EBCE4-7001-4C45-A6C1-104FB9C031B5}" srcId="{FD714A55-0E66-4878-AF1C-554880D1E51C}" destId="{04CEFE1A-6E2B-4201-93F3-CAEE3E14108C}" srcOrd="0" destOrd="0" parTransId="{1BBD518A-0921-4EE3-AC63-8DCFB63A6E88}" sibTransId="{18BD1624-703F-41C0-940B-5DBA3B711A5C}"/>
    <dgm:cxn modelId="{660CAA9C-1737-49D2-9BEF-79E2FF590250}" type="presOf" srcId="{04CEFE1A-6E2B-4201-93F3-CAEE3E14108C}" destId="{17558B9B-257F-49F1-9DBD-AB1E12B55D6E}" srcOrd="1" destOrd="0" presId="urn:microsoft.com/office/officeart/2005/8/layout/cycle4"/>
    <dgm:cxn modelId="{20920C11-5B8D-498E-BF5F-C2CFA62D4F0E}" srcId="{57FD4C7A-220D-47E6-BED2-F065BFEA4924}" destId="{08451BC5-8E7F-4988-8355-31EE8E82BB25}" srcOrd="3" destOrd="0" parTransId="{A012D4F0-9CA3-470F-A5C3-F84E14E5C3C2}" sibTransId="{B26FEA7E-CB86-4EEA-B1F9-94643571E461}"/>
    <dgm:cxn modelId="{D6B144F4-9908-4C60-BE29-C5C0EA06D387}" type="presOf" srcId="{E4AFC22F-B810-48AB-AA57-D58D017F91C2}" destId="{CE15BFF8-39C6-4BAD-8EA3-9FB293EC9034}" srcOrd="1" destOrd="1" presId="urn:microsoft.com/office/officeart/2005/8/layout/cycle4"/>
    <dgm:cxn modelId="{0C4C0E8F-4341-4D84-949C-87206F603442}" type="presParOf" srcId="{844C2C27-731D-4144-91F6-E35C67D0D276}" destId="{167F513B-07A2-4B7D-B816-F65F4DB3B78A}" srcOrd="0" destOrd="0" presId="urn:microsoft.com/office/officeart/2005/8/layout/cycle4"/>
    <dgm:cxn modelId="{79159E38-1E00-4AB2-AD15-F21D800643E0}" type="presParOf" srcId="{167F513B-07A2-4B7D-B816-F65F4DB3B78A}" destId="{79C0A58E-E06D-426C-BCBB-A7BA63994008}" srcOrd="0" destOrd="0" presId="urn:microsoft.com/office/officeart/2005/8/layout/cycle4"/>
    <dgm:cxn modelId="{5D531E8E-36C0-4DBA-A6B9-62E53C42ECB0}" type="presParOf" srcId="{79C0A58E-E06D-426C-BCBB-A7BA63994008}" destId="{09D2BE08-7686-46EC-801E-27360EF51DCA}" srcOrd="0" destOrd="0" presId="urn:microsoft.com/office/officeart/2005/8/layout/cycle4"/>
    <dgm:cxn modelId="{9681537C-B13B-4B4C-A864-07D827F26D1A}" type="presParOf" srcId="{79C0A58E-E06D-426C-BCBB-A7BA63994008}" destId="{BE9EF724-9168-4920-926C-4B66F1AF54AB}" srcOrd="1" destOrd="0" presId="urn:microsoft.com/office/officeart/2005/8/layout/cycle4"/>
    <dgm:cxn modelId="{3957E8E5-A8F9-4CE0-A817-E2100439F3B5}" type="presParOf" srcId="{167F513B-07A2-4B7D-B816-F65F4DB3B78A}" destId="{696CB2EA-C0C2-4478-93FC-7559DDF321BE}" srcOrd="1" destOrd="0" presId="urn:microsoft.com/office/officeart/2005/8/layout/cycle4"/>
    <dgm:cxn modelId="{9D6B4276-14C7-4929-82D5-543F2416022B}" type="presParOf" srcId="{696CB2EA-C0C2-4478-93FC-7559DDF321BE}" destId="{05185C3E-59E5-4F10-8AA2-5E497D248387}" srcOrd="0" destOrd="0" presId="urn:microsoft.com/office/officeart/2005/8/layout/cycle4"/>
    <dgm:cxn modelId="{698D85AF-E948-46C9-BF1C-3F361E9ED050}" type="presParOf" srcId="{696CB2EA-C0C2-4478-93FC-7559DDF321BE}" destId="{CE15BFF8-39C6-4BAD-8EA3-9FB293EC9034}" srcOrd="1" destOrd="0" presId="urn:microsoft.com/office/officeart/2005/8/layout/cycle4"/>
    <dgm:cxn modelId="{BEB87964-6549-4C58-AB7A-D1C78F7BCED9}" type="presParOf" srcId="{167F513B-07A2-4B7D-B816-F65F4DB3B78A}" destId="{2D63EDF5-69FF-4ED9-B261-9E1788543701}" srcOrd="2" destOrd="0" presId="urn:microsoft.com/office/officeart/2005/8/layout/cycle4"/>
    <dgm:cxn modelId="{479E4F3B-D513-4DA3-8D9B-BB081AC50460}" type="presParOf" srcId="{2D63EDF5-69FF-4ED9-B261-9E1788543701}" destId="{3A6C142C-83BE-4C90-91E2-168D72A4D136}" srcOrd="0" destOrd="0" presId="urn:microsoft.com/office/officeart/2005/8/layout/cycle4"/>
    <dgm:cxn modelId="{BB863757-FD93-4CE6-9FF0-E0E4DAC3AE9E}" type="presParOf" srcId="{2D63EDF5-69FF-4ED9-B261-9E1788543701}" destId="{17558B9B-257F-49F1-9DBD-AB1E12B55D6E}" srcOrd="1" destOrd="0" presId="urn:microsoft.com/office/officeart/2005/8/layout/cycle4"/>
    <dgm:cxn modelId="{6BBCF3B6-67F4-42AA-A786-0D9605A123BF}" type="presParOf" srcId="{167F513B-07A2-4B7D-B816-F65F4DB3B78A}" destId="{19941653-CC8C-47D1-99AE-CD5DE905D7F2}" srcOrd="3" destOrd="0" presId="urn:microsoft.com/office/officeart/2005/8/layout/cycle4"/>
    <dgm:cxn modelId="{73839994-5AEE-40B4-B912-FDCD39395412}" type="presParOf" srcId="{19941653-CC8C-47D1-99AE-CD5DE905D7F2}" destId="{EC945573-BFFD-4ACC-801F-AF3FDF3D2610}" srcOrd="0" destOrd="0" presId="urn:microsoft.com/office/officeart/2005/8/layout/cycle4"/>
    <dgm:cxn modelId="{ABEA4F5A-FC1D-416C-9E9E-D8C6AB592B4A}" type="presParOf" srcId="{19941653-CC8C-47D1-99AE-CD5DE905D7F2}" destId="{A3F47368-5FF3-44FE-B11D-E783E15B2C16}" srcOrd="1" destOrd="0" presId="urn:microsoft.com/office/officeart/2005/8/layout/cycle4"/>
    <dgm:cxn modelId="{9D1475BF-CD22-451F-B596-32E6D7399553}" type="presParOf" srcId="{167F513B-07A2-4B7D-B816-F65F4DB3B78A}" destId="{E67B8D11-8E57-412F-B0FF-8BA38BE7F1DF}" srcOrd="4" destOrd="0" presId="urn:microsoft.com/office/officeart/2005/8/layout/cycle4"/>
    <dgm:cxn modelId="{84C0213A-BEE0-43C4-8A6C-D5BCEF1D0262}" type="presParOf" srcId="{844C2C27-731D-4144-91F6-E35C67D0D276}" destId="{2C84D1E7-D020-42CA-892E-FC397F91BF20}" srcOrd="1" destOrd="0" presId="urn:microsoft.com/office/officeart/2005/8/layout/cycle4"/>
    <dgm:cxn modelId="{9F2EA748-1943-4F17-8BA9-615F952E4707}" type="presParOf" srcId="{2C84D1E7-D020-42CA-892E-FC397F91BF20}" destId="{7823D5EA-5067-4C7E-B693-9CC6FD832848}" srcOrd="0" destOrd="0" presId="urn:microsoft.com/office/officeart/2005/8/layout/cycle4"/>
    <dgm:cxn modelId="{348C939C-C5FA-45E1-B4A1-8C668259C4C7}" type="presParOf" srcId="{2C84D1E7-D020-42CA-892E-FC397F91BF20}" destId="{8DA6D6F6-8CC9-4C5A-9EAD-E9C9ED5B1A12}" srcOrd="1" destOrd="0" presId="urn:microsoft.com/office/officeart/2005/8/layout/cycle4"/>
    <dgm:cxn modelId="{34EFFC80-81C0-4F7E-A0F0-C0DB34CC789D}" type="presParOf" srcId="{2C84D1E7-D020-42CA-892E-FC397F91BF20}" destId="{702E1715-A25D-4EF9-9472-EF5DAC4DA8E2}" srcOrd="2" destOrd="0" presId="urn:microsoft.com/office/officeart/2005/8/layout/cycle4"/>
    <dgm:cxn modelId="{FCCAD4A7-FFDB-4E7E-A21D-F98FC9515CFD}" type="presParOf" srcId="{2C84D1E7-D020-42CA-892E-FC397F91BF20}" destId="{9A693147-CA0C-473E-9071-C720392C2665}" srcOrd="3" destOrd="0" presId="urn:microsoft.com/office/officeart/2005/8/layout/cycle4"/>
    <dgm:cxn modelId="{CF610E0C-937F-4227-A17D-0298B4A4ECE8}" type="presParOf" srcId="{2C84D1E7-D020-42CA-892E-FC397F91BF20}" destId="{C4913BB7-CC64-461D-BC3A-50E8213B4687}" srcOrd="4" destOrd="0" presId="urn:microsoft.com/office/officeart/2005/8/layout/cycle4"/>
    <dgm:cxn modelId="{8DB69796-C36A-4F52-B31F-C295CDEDF8FC}" type="presParOf" srcId="{844C2C27-731D-4144-91F6-E35C67D0D276}" destId="{8BDBBE58-2331-4250-A2E1-65787CA3A891}" srcOrd="2" destOrd="0" presId="urn:microsoft.com/office/officeart/2005/8/layout/cycle4"/>
    <dgm:cxn modelId="{771C1F76-CC24-4B42-A2EE-5458353670FF}" type="presParOf" srcId="{844C2C27-731D-4144-91F6-E35C67D0D276}" destId="{D557F957-24C9-4F57-91E7-408F13434EA5}"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6502F1-22F7-4C09-8CD4-C66F3F20BAB0}"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zh-CN" altLang="en-US"/>
        </a:p>
      </dgm:t>
    </dgm:pt>
    <dgm:pt modelId="{536B4C4A-64F3-49D9-842E-FBFBF6D70DFD}">
      <dgm:prSet phldrT="[文本]" custT="1"/>
      <dgm:spPr/>
      <dgm:t>
        <a:bodyPr/>
        <a:lstStyle/>
        <a:p>
          <a:r>
            <a:rPr lang="zh-CN" altLang="en-US" sz="2400" dirty="0" smtClean="0"/>
            <a:t>科学性</a:t>
          </a:r>
          <a:endParaRPr lang="zh-CN" altLang="en-US" sz="2400" dirty="0"/>
        </a:p>
      </dgm:t>
    </dgm:pt>
    <dgm:pt modelId="{4326603E-CCC8-4F44-A305-DCA573B91F6E}" type="parTrans" cxnId="{C276D516-B747-4945-BF43-1DD9F9807484}">
      <dgm:prSet/>
      <dgm:spPr/>
      <dgm:t>
        <a:bodyPr/>
        <a:lstStyle/>
        <a:p>
          <a:endParaRPr lang="zh-CN" altLang="en-US"/>
        </a:p>
      </dgm:t>
    </dgm:pt>
    <dgm:pt modelId="{D62A156B-BB32-4213-BFCD-F1A871BAB09C}" type="sibTrans" cxnId="{C276D516-B747-4945-BF43-1DD9F9807484}">
      <dgm:prSet/>
      <dgm:spPr/>
      <dgm:t>
        <a:bodyPr/>
        <a:lstStyle/>
        <a:p>
          <a:endParaRPr lang="zh-CN" altLang="en-US"/>
        </a:p>
      </dgm:t>
    </dgm:pt>
    <dgm:pt modelId="{158F92D9-D89F-4A65-8643-01B239C7E6A3}">
      <dgm:prSet phldrT="[文本]" custT="1"/>
      <dgm:spPr/>
      <dgm:t>
        <a:bodyPr/>
        <a:lstStyle/>
        <a:p>
          <a:r>
            <a:rPr lang="zh-CN" altLang="en-US" sz="1400" b="1" dirty="0" smtClean="0">
              <a:solidFill>
                <a:srgbClr val="C00000"/>
              </a:solidFill>
            </a:rPr>
            <a:t>完备体系</a:t>
          </a:r>
          <a:endParaRPr lang="zh-CN" altLang="en-US" sz="1400" b="1" dirty="0">
            <a:solidFill>
              <a:srgbClr val="C00000"/>
            </a:solidFill>
          </a:endParaRPr>
        </a:p>
      </dgm:t>
    </dgm:pt>
    <dgm:pt modelId="{067569D3-3636-43A0-B71E-B8C4951C6042}" type="parTrans" cxnId="{77AA0236-0620-4100-9869-7BD4536EB629}">
      <dgm:prSet/>
      <dgm:spPr/>
      <dgm:t>
        <a:bodyPr/>
        <a:lstStyle/>
        <a:p>
          <a:endParaRPr lang="zh-CN" altLang="en-US"/>
        </a:p>
      </dgm:t>
    </dgm:pt>
    <dgm:pt modelId="{FE3F2E50-E77F-4CB8-89CB-3837929E01F2}" type="sibTrans" cxnId="{77AA0236-0620-4100-9869-7BD4536EB629}">
      <dgm:prSet/>
      <dgm:spPr/>
      <dgm:t>
        <a:bodyPr/>
        <a:lstStyle/>
        <a:p>
          <a:endParaRPr lang="zh-CN" altLang="en-US"/>
        </a:p>
      </dgm:t>
    </dgm:pt>
    <dgm:pt modelId="{F13CDDF3-ACFD-4DBB-839C-7E62D5CF328E}">
      <dgm:prSet phldrT="[文本]" custT="1"/>
      <dgm:spPr/>
      <dgm:t>
        <a:bodyPr/>
        <a:lstStyle/>
        <a:p>
          <a:r>
            <a:rPr lang="zh-CN" altLang="en-US" sz="2400" dirty="0" smtClean="0"/>
            <a:t>系统性</a:t>
          </a:r>
          <a:endParaRPr lang="zh-CN" altLang="en-US" sz="2400" dirty="0"/>
        </a:p>
      </dgm:t>
    </dgm:pt>
    <dgm:pt modelId="{A96CDF22-2183-43AD-8740-E477E8950C31}" type="parTrans" cxnId="{4295D218-5DE3-45E7-A67E-CE6ED79707D6}">
      <dgm:prSet/>
      <dgm:spPr/>
      <dgm:t>
        <a:bodyPr/>
        <a:lstStyle/>
        <a:p>
          <a:endParaRPr lang="zh-CN" altLang="en-US"/>
        </a:p>
      </dgm:t>
    </dgm:pt>
    <dgm:pt modelId="{65F2C150-B12C-4944-858A-993D415BDED1}" type="sibTrans" cxnId="{4295D218-5DE3-45E7-A67E-CE6ED79707D6}">
      <dgm:prSet/>
      <dgm:spPr/>
      <dgm:t>
        <a:bodyPr/>
        <a:lstStyle/>
        <a:p>
          <a:endParaRPr lang="zh-CN" altLang="en-US"/>
        </a:p>
      </dgm:t>
    </dgm:pt>
    <dgm:pt modelId="{82B8FEB9-481F-4D64-AEFA-99AA30C39051}">
      <dgm:prSet phldrT="[文本]"/>
      <dgm:spPr/>
      <dgm:t>
        <a:bodyPr/>
        <a:lstStyle/>
        <a:p>
          <a:r>
            <a:rPr lang="zh-CN" altLang="en-US" b="1" dirty="0" smtClean="0">
              <a:solidFill>
                <a:srgbClr val="C00000"/>
              </a:solidFill>
            </a:rPr>
            <a:t>学校理论</a:t>
          </a:r>
          <a:endParaRPr lang="zh-CN" altLang="en-US" b="1" dirty="0">
            <a:solidFill>
              <a:srgbClr val="C00000"/>
            </a:solidFill>
          </a:endParaRPr>
        </a:p>
      </dgm:t>
    </dgm:pt>
    <dgm:pt modelId="{62C17384-26B0-444E-B780-9E59DC88E4E9}" type="parTrans" cxnId="{CD4D9C1A-69A0-4BF2-B634-78A2185E0C9D}">
      <dgm:prSet/>
      <dgm:spPr/>
      <dgm:t>
        <a:bodyPr/>
        <a:lstStyle/>
        <a:p>
          <a:endParaRPr lang="zh-CN" altLang="en-US"/>
        </a:p>
      </dgm:t>
    </dgm:pt>
    <dgm:pt modelId="{7912B43B-7BB1-43CA-8459-1725D0D7340D}" type="sibTrans" cxnId="{CD4D9C1A-69A0-4BF2-B634-78A2185E0C9D}">
      <dgm:prSet/>
      <dgm:spPr/>
      <dgm:t>
        <a:bodyPr/>
        <a:lstStyle/>
        <a:p>
          <a:endParaRPr lang="zh-CN" altLang="en-US"/>
        </a:p>
      </dgm:t>
    </dgm:pt>
    <dgm:pt modelId="{FD714A55-0E66-4878-AF1C-554880D1E51C}">
      <dgm:prSet phldrT="[文本]" custT="1"/>
      <dgm:spPr/>
      <dgm:t>
        <a:bodyPr/>
        <a:lstStyle/>
        <a:p>
          <a:r>
            <a:rPr lang="zh-CN" altLang="en-US" sz="2400" dirty="0" smtClean="0"/>
            <a:t>完整性</a:t>
          </a:r>
          <a:endParaRPr lang="zh-CN" altLang="en-US" sz="2400" dirty="0"/>
        </a:p>
      </dgm:t>
    </dgm:pt>
    <dgm:pt modelId="{0B13612A-3929-4049-BEBA-57EC58E9E601}" type="parTrans" cxnId="{858B1F5B-1B39-4FAF-BA40-4199E89E08FE}">
      <dgm:prSet/>
      <dgm:spPr/>
      <dgm:t>
        <a:bodyPr/>
        <a:lstStyle/>
        <a:p>
          <a:endParaRPr lang="zh-CN" altLang="en-US"/>
        </a:p>
      </dgm:t>
    </dgm:pt>
    <dgm:pt modelId="{AEE86734-7796-4138-B297-B9BE88742114}" type="sibTrans" cxnId="{858B1F5B-1B39-4FAF-BA40-4199E89E08FE}">
      <dgm:prSet/>
      <dgm:spPr/>
      <dgm:t>
        <a:bodyPr/>
        <a:lstStyle/>
        <a:p>
          <a:endParaRPr lang="zh-CN" altLang="en-US"/>
        </a:p>
      </dgm:t>
    </dgm:pt>
    <dgm:pt modelId="{5AE8B597-F32C-48AC-9E2E-F5E3F1BD8C6D}">
      <dgm:prSet phldrT="[文本]"/>
      <dgm:spPr/>
      <dgm:t>
        <a:bodyPr/>
        <a:lstStyle/>
        <a:p>
          <a:r>
            <a:rPr lang="zh-CN" altLang="en-US" b="1" dirty="0" smtClean="0">
              <a:solidFill>
                <a:srgbClr val="C00000"/>
              </a:solidFill>
            </a:rPr>
            <a:t>心理学</a:t>
          </a:r>
          <a:endParaRPr lang="zh-CN" altLang="en-US" b="1" dirty="0">
            <a:solidFill>
              <a:srgbClr val="C00000"/>
            </a:solidFill>
          </a:endParaRPr>
        </a:p>
      </dgm:t>
    </dgm:pt>
    <dgm:pt modelId="{20CFC65B-1430-47B9-A2DC-949646DAE088}" type="parTrans" cxnId="{4EF58BE3-7DD3-45EA-A8FD-E2D2570CF73B}">
      <dgm:prSet/>
      <dgm:spPr/>
      <dgm:t>
        <a:bodyPr/>
        <a:lstStyle/>
        <a:p>
          <a:endParaRPr lang="zh-CN" altLang="en-US"/>
        </a:p>
      </dgm:t>
    </dgm:pt>
    <dgm:pt modelId="{1E750428-660B-4D0F-9419-E5A5B44F3D87}" type="sibTrans" cxnId="{4EF58BE3-7DD3-45EA-A8FD-E2D2570CF73B}">
      <dgm:prSet/>
      <dgm:spPr/>
      <dgm:t>
        <a:bodyPr/>
        <a:lstStyle/>
        <a:p>
          <a:endParaRPr lang="zh-CN" altLang="en-US"/>
        </a:p>
      </dgm:t>
    </dgm:pt>
    <dgm:pt modelId="{57FD4C7A-220D-47E6-BED2-F065BFEA4924}">
      <dgm:prSet phldrT="[文本]" custT="1"/>
      <dgm:spPr/>
      <dgm:t>
        <a:bodyPr/>
        <a:lstStyle/>
        <a:p>
          <a:r>
            <a:rPr lang="zh-CN" altLang="en-US" sz="2400" dirty="0" smtClean="0"/>
            <a:t>接受性</a:t>
          </a:r>
          <a:endParaRPr lang="zh-CN" altLang="en-US" sz="2400" dirty="0"/>
        </a:p>
      </dgm:t>
    </dgm:pt>
    <dgm:pt modelId="{9C8102AB-38EF-42AF-83DC-0BE2C37E16ED}" type="parTrans" cxnId="{E0AB92DC-3A24-4588-8FBA-A356ACE3817D}">
      <dgm:prSet/>
      <dgm:spPr/>
      <dgm:t>
        <a:bodyPr/>
        <a:lstStyle/>
        <a:p>
          <a:endParaRPr lang="zh-CN" altLang="en-US"/>
        </a:p>
      </dgm:t>
    </dgm:pt>
    <dgm:pt modelId="{2CFE715C-DFEA-4C2E-8E23-2C668BB6797D}" type="sibTrans" cxnId="{E0AB92DC-3A24-4588-8FBA-A356ACE3817D}">
      <dgm:prSet/>
      <dgm:spPr/>
      <dgm:t>
        <a:bodyPr/>
        <a:lstStyle/>
        <a:p>
          <a:endParaRPr lang="zh-CN" altLang="en-US"/>
        </a:p>
      </dgm:t>
    </dgm:pt>
    <dgm:pt modelId="{A1EA0CD2-31CB-4709-B10D-4206F3ABBB83}">
      <dgm:prSet phldrT="[文本]" custT="1"/>
      <dgm:spPr/>
      <dgm:t>
        <a:bodyPr/>
        <a:lstStyle/>
        <a:p>
          <a:r>
            <a:rPr lang="zh-CN" altLang="en-US" sz="1100" b="1" dirty="0" smtClean="0">
              <a:solidFill>
                <a:srgbClr val="C00000"/>
              </a:solidFill>
            </a:rPr>
            <a:t>讲好故事</a:t>
          </a:r>
          <a:endParaRPr lang="zh-CN" altLang="en-US" sz="1100" b="1" dirty="0">
            <a:solidFill>
              <a:srgbClr val="C00000"/>
            </a:solidFill>
          </a:endParaRPr>
        </a:p>
      </dgm:t>
    </dgm:pt>
    <dgm:pt modelId="{58646E0D-958B-4FD7-8AD0-1F5D8285BAFD}" type="parTrans" cxnId="{41A13CEC-B393-453D-8A34-B487E239B66F}">
      <dgm:prSet/>
      <dgm:spPr/>
      <dgm:t>
        <a:bodyPr/>
        <a:lstStyle/>
        <a:p>
          <a:endParaRPr lang="zh-CN" altLang="en-US"/>
        </a:p>
      </dgm:t>
    </dgm:pt>
    <dgm:pt modelId="{BFF379FE-0A60-4503-9F05-115E17353F3F}" type="sibTrans" cxnId="{41A13CEC-B393-453D-8A34-B487E239B66F}">
      <dgm:prSet/>
      <dgm:spPr/>
      <dgm:t>
        <a:bodyPr/>
        <a:lstStyle/>
        <a:p>
          <a:endParaRPr lang="zh-CN" altLang="en-US"/>
        </a:p>
      </dgm:t>
    </dgm:pt>
    <dgm:pt modelId="{E587E96F-20DF-4C07-A7B4-78EE3FC45463}">
      <dgm:prSet phldrT="[文本]" custT="1"/>
      <dgm:spPr/>
      <dgm:t>
        <a:bodyPr/>
        <a:lstStyle/>
        <a:p>
          <a:r>
            <a:rPr lang="zh-CN" altLang="en-US" sz="1400" b="1" dirty="0" smtClean="0">
              <a:solidFill>
                <a:srgbClr val="C00000"/>
              </a:solidFill>
            </a:rPr>
            <a:t>科学体系</a:t>
          </a:r>
          <a:endParaRPr lang="zh-CN" altLang="en-US" sz="1400" b="1" dirty="0">
            <a:solidFill>
              <a:srgbClr val="C00000"/>
            </a:solidFill>
          </a:endParaRPr>
        </a:p>
      </dgm:t>
    </dgm:pt>
    <dgm:pt modelId="{514E5385-E233-4ED3-B442-ACF7B4824409}" type="parTrans" cxnId="{1981A55A-3702-4926-935C-F1288389A49F}">
      <dgm:prSet/>
      <dgm:spPr/>
      <dgm:t>
        <a:bodyPr/>
        <a:lstStyle/>
        <a:p>
          <a:endParaRPr lang="zh-CN" altLang="en-US"/>
        </a:p>
      </dgm:t>
    </dgm:pt>
    <dgm:pt modelId="{A2EC6693-645F-43C8-A3E8-ED204E12E02A}" type="sibTrans" cxnId="{1981A55A-3702-4926-935C-F1288389A49F}">
      <dgm:prSet/>
      <dgm:spPr/>
      <dgm:t>
        <a:bodyPr/>
        <a:lstStyle/>
        <a:p>
          <a:endParaRPr lang="zh-CN" altLang="en-US"/>
        </a:p>
      </dgm:t>
    </dgm:pt>
    <dgm:pt modelId="{5E45A2E7-1621-4FBD-99D0-EA1C76FB5B40}">
      <dgm:prSet phldrT="[文本]"/>
      <dgm:spPr/>
      <dgm:t>
        <a:bodyPr/>
        <a:lstStyle/>
        <a:p>
          <a:r>
            <a:rPr lang="zh-CN" altLang="en-US" b="1" dirty="0" smtClean="0">
              <a:solidFill>
                <a:srgbClr val="C00000"/>
              </a:solidFill>
            </a:rPr>
            <a:t>教育理论</a:t>
          </a:r>
          <a:endParaRPr lang="zh-CN" altLang="en-US" b="1" dirty="0">
            <a:solidFill>
              <a:srgbClr val="C00000"/>
            </a:solidFill>
          </a:endParaRPr>
        </a:p>
      </dgm:t>
    </dgm:pt>
    <dgm:pt modelId="{3CFB5F98-8077-4EB6-B18B-7515FE5B7290}" type="parTrans" cxnId="{6E4E0074-159A-4C69-AF7A-E1CC7F2A2FCA}">
      <dgm:prSet/>
      <dgm:spPr/>
      <dgm:t>
        <a:bodyPr/>
        <a:lstStyle/>
        <a:p>
          <a:endParaRPr lang="zh-CN" altLang="en-US"/>
        </a:p>
      </dgm:t>
    </dgm:pt>
    <dgm:pt modelId="{3D2A1B45-594A-4C7D-8216-D00E996EFACD}" type="sibTrans" cxnId="{6E4E0074-159A-4C69-AF7A-E1CC7F2A2FCA}">
      <dgm:prSet/>
      <dgm:spPr/>
      <dgm:t>
        <a:bodyPr/>
        <a:lstStyle/>
        <a:p>
          <a:endParaRPr lang="zh-CN" altLang="en-US"/>
        </a:p>
      </dgm:t>
    </dgm:pt>
    <dgm:pt modelId="{D215F823-22B1-499B-A0A3-9C1B59BA0B5C}">
      <dgm:prSet phldrT="[文本]"/>
      <dgm:spPr/>
      <dgm:t>
        <a:bodyPr/>
        <a:lstStyle/>
        <a:p>
          <a:r>
            <a:rPr lang="zh-CN" altLang="en-US" b="1" dirty="0" smtClean="0">
              <a:solidFill>
                <a:srgbClr val="C00000"/>
              </a:solidFill>
            </a:rPr>
            <a:t>教学理论</a:t>
          </a:r>
          <a:endParaRPr lang="zh-CN" altLang="en-US" b="1" dirty="0">
            <a:solidFill>
              <a:srgbClr val="C00000"/>
            </a:solidFill>
          </a:endParaRPr>
        </a:p>
      </dgm:t>
    </dgm:pt>
    <dgm:pt modelId="{9983039B-3361-483D-BF42-ADB604190287}" type="parTrans" cxnId="{9074861A-5AEA-4661-936F-67BC36C68501}">
      <dgm:prSet/>
      <dgm:spPr/>
      <dgm:t>
        <a:bodyPr/>
        <a:lstStyle/>
        <a:p>
          <a:endParaRPr lang="zh-CN" altLang="en-US"/>
        </a:p>
      </dgm:t>
    </dgm:pt>
    <dgm:pt modelId="{4DEC7CFA-9AFA-4F46-8BCF-6D7A942B3371}" type="sibTrans" cxnId="{9074861A-5AEA-4661-936F-67BC36C68501}">
      <dgm:prSet/>
      <dgm:spPr/>
      <dgm:t>
        <a:bodyPr/>
        <a:lstStyle/>
        <a:p>
          <a:endParaRPr lang="zh-CN" altLang="en-US"/>
        </a:p>
      </dgm:t>
    </dgm:pt>
    <dgm:pt modelId="{60EC19DA-C43A-4CD2-BE14-5B1C57F2BE78}">
      <dgm:prSet phldrT="[文本]"/>
      <dgm:spPr/>
      <dgm:t>
        <a:bodyPr/>
        <a:lstStyle/>
        <a:p>
          <a:r>
            <a:rPr lang="zh-CN" altLang="en-US" b="1" dirty="0" smtClean="0">
              <a:solidFill>
                <a:srgbClr val="C00000"/>
              </a:solidFill>
            </a:rPr>
            <a:t>管理理论</a:t>
          </a:r>
          <a:endParaRPr lang="zh-CN" altLang="en-US" b="1" dirty="0">
            <a:solidFill>
              <a:srgbClr val="C00000"/>
            </a:solidFill>
          </a:endParaRPr>
        </a:p>
      </dgm:t>
    </dgm:pt>
    <dgm:pt modelId="{4BA2D4F5-1506-49D0-9513-282959891955}" type="parTrans" cxnId="{E461FD2A-8586-483F-A90F-9D0744EAFDA5}">
      <dgm:prSet/>
      <dgm:spPr/>
      <dgm:t>
        <a:bodyPr/>
        <a:lstStyle/>
        <a:p>
          <a:endParaRPr lang="zh-CN" altLang="en-US"/>
        </a:p>
      </dgm:t>
    </dgm:pt>
    <dgm:pt modelId="{33F0ED80-260F-443D-A04E-4D2CD2D608E9}" type="sibTrans" cxnId="{E461FD2A-8586-483F-A90F-9D0744EAFDA5}">
      <dgm:prSet/>
      <dgm:spPr/>
      <dgm:t>
        <a:bodyPr/>
        <a:lstStyle/>
        <a:p>
          <a:endParaRPr lang="zh-CN" altLang="en-US"/>
        </a:p>
      </dgm:t>
    </dgm:pt>
    <dgm:pt modelId="{E09548C8-E337-4E98-A383-7BF82DC2BC28}">
      <dgm:prSet phldrT="[文本]"/>
      <dgm:spPr/>
      <dgm:t>
        <a:bodyPr/>
        <a:lstStyle/>
        <a:p>
          <a:r>
            <a:rPr lang="zh-CN" altLang="en-US" b="1" dirty="0" smtClean="0">
              <a:solidFill>
                <a:srgbClr val="C00000"/>
              </a:solidFill>
            </a:rPr>
            <a:t>教育学</a:t>
          </a:r>
          <a:endParaRPr lang="zh-CN" altLang="en-US" b="1" dirty="0">
            <a:solidFill>
              <a:srgbClr val="C00000"/>
            </a:solidFill>
          </a:endParaRPr>
        </a:p>
      </dgm:t>
    </dgm:pt>
    <dgm:pt modelId="{6A725362-1B85-4791-B4A2-FFE901249508}" type="parTrans" cxnId="{6EE30356-7BE9-4F17-B944-5807F2BD8D64}">
      <dgm:prSet/>
      <dgm:spPr/>
      <dgm:t>
        <a:bodyPr/>
        <a:lstStyle/>
        <a:p>
          <a:endParaRPr lang="zh-CN" altLang="en-US"/>
        </a:p>
      </dgm:t>
    </dgm:pt>
    <dgm:pt modelId="{9F21A60E-1D97-45D4-B828-35F14C292566}" type="sibTrans" cxnId="{6EE30356-7BE9-4F17-B944-5807F2BD8D64}">
      <dgm:prSet/>
      <dgm:spPr/>
      <dgm:t>
        <a:bodyPr/>
        <a:lstStyle/>
        <a:p>
          <a:endParaRPr lang="zh-CN" altLang="en-US"/>
        </a:p>
      </dgm:t>
    </dgm:pt>
    <dgm:pt modelId="{86799415-388D-4865-9F9B-3CDF07D58FB6}">
      <dgm:prSet phldrT="[文本]"/>
      <dgm:spPr/>
      <dgm:t>
        <a:bodyPr/>
        <a:lstStyle/>
        <a:p>
          <a:r>
            <a:rPr lang="zh-CN" altLang="en-US" b="1" dirty="0" smtClean="0">
              <a:solidFill>
                <a:srgbClr val="C00000"/>
              </a:solidFill>
            </a:rPr>
            <a:t>社会学</a:t>
          </a:r>
          <a:endParaRPr lang="zh-CN" altLang="en-US" b="1" dirty="0">
            <a:solidFill>
              <a:srgbClr val="C00000"/>
            </a:solidFill>
          </a:endParaRPr>
        </a:p>
      </dgm:t>
    </dgm:pt>
    <dgm:pt modelId="{55E7FCF9-B945-487C-A49C-4E77395D8D17}" type="parTrans" cxnId="{8A190C71-3487-474F-B213-2943727D67BD}">
      <dgm:prSet/>
      <dgm:spPr/>
      <dgm:t>
        <a:bodyPr/>
        <a:lstStyle/>
        <a:p>
          <a:endParaRPr lang="zh-CN" altLang="en-US"/>
        </a:p>
      </dgm:t>
    </dgm:pt>
    <dgm:pt modelId="{1E09D3FC-623A-4539-A67A-49DEAB26296F}" type="sibTrans" cxnId="{8A190C71-3487-474F-B213-2943727D67BD}">
      <dgm:prSet/>
      <dgm:spPr/>
      <dgm:t>
        <a:bodyPr/>
        <a:lstStyle/>
        <a:p>
          <a:endParaRPr lang="zh-CN" altLang="en-US"/>
        </a:p>
      </dgm:t>
    </dgm:pt>
    <dgm:pt modelId="{91E28DB0-5B6A-49A6-9E77-CB389FBC5DD7}">
      <dgm:prSet phldrT="[文本]"/>
      <dgm:spPr/>
      <dgm:t>
        <a:bodyPr/>
        <a:lstStyle/>
        <a:p>
          <a:r>
            <a:rPr lang="zh-CN" altLang="en-US" b="1" dirty="0" smtClean="0">
              <a:solidFill>
                <a:srgbClr val="C00000"/>
              </a:solidFill>
            </a:rPr>
            <a:t>未来学</a:t>
          </a:r>
          <a:endParaRPr lang="zh-CN" altLang="en-US" b="1" dirty="0">
            <a:solidFill>
              <a:srgbClr val="C00000"/>
            </a:solidFill>
          </a:endParaRPr>
        </a:p>
      </dgm:t>
    </dgm:pt>
    <dgm:pt modelId="{CD2A18F0-EE60-4446-900F-652E2F922B46}" type="parTrans" cxnId="{DD8577ED-E121-4B63-978E-E9045018A513}">
      <dgm:prSet/>
      <dgm:spPr/>
      <dgm:t>
        <a:bodyPr/>
        <a:lstStyle/>
        <a:p>
          <a:endParaRPr lang="zh-CN" altLang="en-US"/>
        </a:p>
      </dgm:t>
    </dgm:pt>
    <dgm:pt modelId="{E5F110E2-F406-46B8-B782-9B2937630CFB}" type="sibTrans" cxnId="{DD8577ED-E121-4B63-978E-E9045018A513}">
      <dgm:prSet/>
      <dgm:spPr/>
      <dgm:t>
        <a:bodyPr/>
        <a:lstStyle/>
        <a:p>
          <a:endParaRPr lang="zh-CN" altLang="en-US"/>
        </a:p>
      </dgm:t>
    </dgm:pt>
    <dgm:pt modelId="{6388BBCD-C6B6-471F-B8CF-85EAD4A88DEF}">
      <dgm:prSet phldrT="[文本]" custT="1"/>
      <dgm:spPr/>
      <dgm:t>
        <a:bodyPr/>
        <a:lstStyle/>
        <a:p>
          <a:r>
            <a:rPr lang="zh-CN" altLang="en-US" sz="1100" b="1" dirty="0" smtClean="0">
              <a:solidFill>
                <a:srgbClr val="C00000"/>
              </a:solidFill>
            </a:rPr>
            <a:t>学校故事</a:t>
          </a:r>
          <a:endParaRPr lang="zh-CN" altLang="en-US" sz="1100" b="1" dirty="0">
            <a:solidFill>
              <a:srgbClr val="C00000"/>
            </a:solidFill>
          </a:endParaRPr>
        </a:p>
      </dgm:t>
    </dgm:pt>
    <dgm:pt modelId="{CBFB6C7A-7E46-4E97-B821-C9F4F55BDDF6}" type="parTrans" cxnId="{02F48D0B-FD10-4DBD-9A1F-99C92277CB07}">
      <dgm:prSet/>
      <dgm:spPr/>
      <dgm:t>
        <a:bodyPr/>
        <a:lstStyle/>
        <a:p>
          <a:endParaRPr lang="zh-CN" altLang="en-US"/>
        </a:p>
      </dgm:t>
    </dgm:pt>
    <dgm:pt modelId="{568DD926-89DF-46D9-9C46-2D6CB09673DA}" type="sibTrans" cxnId="{02F48D0B-FD10-4DBD-9A1F-99C92277CB07}">
      <dgm:prSet/>
      <dgm:spPr/>
      <dgm:t>
        <a:bodyPr/>
        <a:lstStyle/>
        <a:p>
          <a:endParaRPr lang="zh-CN" altLang="en-US"/>
        </a:p>
      </dgm:t>
    </dgm:pt>
    <dgm:pt modelId="{54B51EB6-35B8-485A-910C-6D02C7279996}">
      <dgm:prSet phldrT="[文本]" custT="1"/>
      <dgm:spPr/>
      <dgm:t>
        <a:bodyPr/>
        <a:lstStyle/>
        <a:p>
          <a:r>
            <a:rPr lang="zh-CN" altLang="en-US" sz="1100" b="1" dirty="0" smtClean="0">
              <a:solidFill>
                <a:srgbClr val="C00000"/>
              </a:solidFill>
            </a:rPr>
            <a:t>教师故事</a:t>
          </a:r>
          <a:endParaRPr lang="zh-CN" altLang="en-US" sz="1100" b="1" dirty="0">
            <a:solidFill>
              <a:srgbClr val="C00000"/>
            </a:solidFill>
          </a:endParaRPr>
        </a:p>
      </dgm:t>
    </dgm:pt>
    <dgm:pt modelId="{0EEC09B7-327C-4157-852D-638015559B06}" type="parTrans" cxnId="{A0FD23F3-C6E1-4180-9851-39592FC86FBD}">
      <dgm:prSet/>
      <dgm:spPr/>
      <dgm:t>
        <a:bodyPr/>
        <a:lstStyle/>
        <a:p>
          <a:endParaRPr lang="zh-CN" altLang="en-US"/>
        </a:p>
      </dgm:t>
    </dgm:pt>
    <dgm:pt modelId="{E1EB63E3-937F-4486-95F1-6B07FD02D3D7}" type="sibTrans" cxnId="{A0FD23F3-C6E1-4180-9851-39592FC86FBD}">
      <dgm:prSet/>
      <dgm:spPr/>
      <dgm:t>
        <a:bodyPr/>
        <a:lstStyle/>
        <a:p>
          <a:endParaRPr lang="zh-CN" altLang="en-US"/>
        </a:p>
      </dgm:t>
    </dgm:pt>
    <dgm:pt modelId="{85E69E48-E4CE-414F-9107-2F64C7E134C5}">
      <dgm:prSet phldrT="[文本]" custT="1"/>
      <dgm:spPr/>
      <dgm:t>
        <a:bodyPr/>
        <a:lstStyle/>
        <a:p>
          <a:r>
            <a:rPr lang="zh-CN" altLang="en-US" sz="1100" b="1" dirty="0" smtClean="0">
              <a:solidFill>
                <a:srgbClr val="C00000"/>
              </a:solidFill>
            </a:rPr>
            <a:t>学生故事</a:t>
          </a:r>
          <a:endParaRPr lang="zh-CN" altLang="en-US" sz="1100" b="1" dirty="0">
            <a:solidFill>
              <a:srgbClr val="C00000"/>
            </a:solidFill>
          </a:endParaRPr>
        </a:p>
      </dgm:t>
    </dgm:pt>
    <dgm:pt modelId="{DEC1B692-9886-4EDC-B950-6614AE42547D}" type="parTrans" cxnId="{90D41675-0925-40B7-B876-1BA5BE994011}">
      <dgm:prSet/>
      <dgm:spPr/>
      <dgm:t>
        <a:bodyPr/>
        <a:lstStyle/>
        <a:p>
          <a:endParaRPr lang="zh-CN" altLang="en-US"/>
        </a:p>
      </dgm:t>
    </dgm:pt>
    <dgm:pt modelId="{F48F8016-C53B-4744-B974-2C753CB40E2A}" type="sibTrans" cxnId="{90D41675-0925-40B7-B876-1BA5BE994011}">
      <dgm:prSet/>
      <dgm:spPr/>
      <dgm:t>
        <a:bodyPr/>
        <a:lstStyle/>
        <a:p>
          <a:endParaRPr lang="zh-CN" altLang="en-US"/>
        </a:p>
      </dgm:t>
    </dgm:pt>
    <dgm:pt modelId="{D9D0AC86-8F32-4801-B14C-DD86A971E4F5}">
      <dgm:prSet phldrT="[文本]" custT="1"/>
      <dgm:spPr/>
      <dgm:t>
        <a:bodyPr/>
        <a:lstStyle/>
        <a:p>
          <a:r>
            <a:rPr lang="zh-CN" altLang="en-US" sz="1100" b="1" dirty="0" smtClean="0">
              <a:solidFill>
                <a:srgbClr val="C00000"/>
              </a:solidFill>
            </a:rPr>
            <a:t>教育故事</a:t>
          </a:r>
          <a:endParaRPr lang="zh-CN" altLang="en-US" sz="1100" b="1" dirty="0">
            <a:solidFill>
              <a:srgbClr val="C00000"/>
            </a:solidFill>
          </a:endParaRPr>
        </a:p>
      </dgm:t>
    </dgm:pt>
    <dgm:pt modelId="{35D82216-6841-467E-AE08-CCCBCFCAEA61}" type="parTrans" cxnId="{07A20A39-A76A-4872-9B70-F5AD30D24A13}">
      <dgm:prSet/>
      <dgm:spPr/>
      <dgm:t>
        <a:bodyPr/>
        <a:lstStyle/>
        <a:p>
          <a:endParaRPr lang="zh-CN" altLang="en-US"/>
        </a:p>
      </dgm:t>
    </dgm:pt>
    <dgm:pt modelId="{7248CD79-DB1C-4180-AB5E-A0051F185FB0}" type="sibTrans" cxnId="{07A20A39-A76A-4872-9B70-F5AD30D24A13}">
      <dgm:prSet/>
      <dgm:spPr/>
      <dgm:t>
        <a:bodyPr/>
        <a:lstStyle/>
        <a:p>
          <a:endParaRPr lang="zh-CN" altLang="en-US"/>
        </a:p>
      </dgm:t>
    </dgm:pt>
    <dgm:pt modelId="{844C2C27-731D-4144-91F6-E35C67D0D276}" type="pres">
      <dgm:prSet presAssocID="{8F6502F1-22F7-4C09-8CD4-C66F3F20BAB0}" presName="cycleMatrixDiagram" presStyleCnt="0">
        <dgm:presLayoutVars>
          <dgm:chMax val="1"/>
          <dgm:dir/>
          <dgm:animLvl val="lvl"/>
          <dgm:resizeHandles val="exact"/>
        </dgm:presLayoutVars>
      </dgm:prSet>
      <dgm:spPr/>
      <dgm:t>
        <a:bodyPr/>
        <a:lstStyle/>
        <a:p>
          <a:endParaRPr lang="zh-CN" altLang="en-US"/>
        </a:p>
      </dgm:t>
    </dgm:pt>
    <dgm:pt modelId="{167F513B-07A2-4B7D-B816-F65F4DB3B78A}" type="pres">
      <dgm:prSet presAssocID="{8F6502F1-22F7-4C09-8CD4-C66F3F20BAB0}" presName="children" presStyleCnt="0"/>
      <dgm:spPr/>
    </dgm:pt>
    <dgm:pt modelId="{79C0A58E-E06D-426C-BCBB-A7BA63994008}" type="pres">
      <dgm:prSet presAssocID="{8F6502F1-22F7-4C09-8CD4-C66F3F20BAB0}" presName="child1group" presStyleCnt="0"/>
      <dgm:spPr/>
    </dgm:pt>
    <dgm:pt modelId="{09D2BE08-7686-46EC-801E-27360EF51DCA}" type="pres">
      <dgm:prSet presAssocID="{8F6502F1-22F7-4C09-8CD4-C66F3F20BAB0}" presName="child1" presStyleLbl="bgAcc1" presStyleIdx="0" presStyleCnt="4"/>
      <dgm:spPr/>
      <dgm:t>
        <a:bodyPr/>
        <a:lstStyle/>
        <a:p>
          <a:endParaRPr lang="zh-CN" altLang="en-US"/>
        </a:p>
      </dgm:t>
    </dgm:pt>
    <dgm:pt modelId="{BE9EF724-9168-4920-926C-4B66F1AF54AB}" type="pres">
      <dgm:prSet presAssocID="{8F6502F1-22F7-4C09-8CD4-C66F3F20BAB0}" presName="child1Text" presStyleLbl="bgAcc1" presStyleIdx="0" presStyleCnt="4">
        <dgm:presLayoutVars>
          <dgm:bulletEnabled val="1"/>
        </dgm:presLayoutVars>
      </dgm:prSet>
      <dgm:spPr/>
      <dgm:t>
        <a:bodyPr/>
        <a:lstStyle/>
        <a:p>
          <a:endParaRPr lang="zh-CN" altLang="en-US"/>
        </a:p>
      </dgm:t>
    </dgm:pt>
    <dgm:pt modelId="{696CB2EA-C0C2-4478-93FC-7559DDF321BE}" type="pres">
      <dgm:prSet presAssocID="{8F6502F1-22F7-4C09-8CD4-C66F3F20BAB0}" presName="child2group" presStyleCnt="0"/>
      <dgm:spPr/>
    </dgm:pt>
    <dgm:pt modelId="{05185C3E-59E5-4F10-8AA2-5E497D248387}" type="pres">
      <dgm:prSet presAssocID="{8F6502F1-22F7-4C09-8CD4-C66F3F20BAB0}" presName="child2" presStyleLbl="bgAcc1" presStyleIdx="1" presStyleCnt="4"/>
      <dgm:spPr/>
      <dgm:t>
        <a:bodyPr/>
        <a:lstStyle/>
        <a:p>
          <a:endParaRPr lang="zh-CN" altLang="en-US"/>
        </a:p>
      </dgm:t>
    </dgm:pt>
    <dgm:pt modelId="{CE15BFF8-39C6-4BAD-8EA3-9FB293EC9034}" type="pres">
      <dgm:prSet presAssocID="{8F6502F1-22F7-4C09-8CD4-C66F3F20BAB0}" presName="child2Text" presStyleLbl="bgAcc1" presStyleIdx="1" presStyleCnt="4">
        <dgm:presLayoutVars>
          <dgm:bulletEnabled val="1"/>
        </dgm:presLayoutVars>
      </dgm:prSet>
      <dgm:spPr/>
      <dgm:t>
        <a:bodyPr/>
        <a:lstStyle/>
        <a:p>
          <a:endParaRPr lang="zh-CN" altLang="en-US"/>
        </a:p>
      </dgm:t>
    </dgm:pt>
    <dgm:pt modelId="{2D63EDF5-69FF-4ED9-B261-9E1788543701}" type="pres">
      <dgm:prSet presAssocID="{8F6502F1-22F7-4C09-8CD4-C66F3F20BAB0}" presName="child3group" presStyleCnt="0"/>
      <dgm:spPr/>
    </dgm:pt>
    <dgm:pt modelId="{3A6C142C-83BE-4C90-91E2-168D72A4D136}" type="pres">
      <dgm:prSet presAssocID="{8F6502F1-22F7-4C09-8CD4-C66F3F20BAB0}" presName="child3" presStyleLbl="bgAcc1" presStyleIdx="2" presStyleCnt="4"/>
      <dgm:spPr/>
      <dgm:t>
        <a:bodyPr/>
        <a:lstStyle/>
        <a:p>
          <a:endParaRPr lang="zh-CN" altLang="en-US"/>
        </a:p>
      </dgm:t>
    </dgm:pt>
    <dgm:pt modelId="{17558B9B-257F-49F1-9DBD-AB1E12B55D6E}" type="pres">
      <dgm:prSet presAssocID="{8F6502F1-22F7-4C09-8CD4-C66F3F20BAB0}" presName="child3Text" presStyleLbl="bgAcc1" presStyleIdx="2" presStyleCnt="4">
        <dgm:presLayoutVars>
          <dgm:bulletEnabled val="1"/>
        </dgm:presLayoutVars>
      </dgm:prSet>
      <dgm:spPr/>
      <dgm:t>
        <a:bodyPr/>
        <a:lstStyle/>
        <a:p>
          <a:endParaRPr lang="zh-CN" altLang="en-US"/>
        </a:p>
      </dgm:t>
    </dgm:pt>
    <dgm:pt modelId="{19941653-CC8C-47D1-99AE-CD5DE905D7F2}" type="pres">
      <dgm:prSet presAssocID="{8F6502F1-22F7-4C09-8CD4-C66F3F20BAB0}" presName="child4group" presStyleCnt="0"/>
      <dgm:spPr/>
    </dgm:pt>
    <dgm:pt modelId="{EC945573-BFFD-4ACC-801F-AF3FDF3D2610}" type="pres">
      <dgm:prSet presAssocID="{8F6502F1-22F7-4C09-8CD4-C66F3F20BAB0}" presName="child4" presStyleLbl="bgAcc1" presStyleIdx="3" presStyleCnt="4"/>
      <dgm:spPr/>
      <dgm:t>
        <a:bodyPr/>
        <a:lstStyle/>
        <a:p>
          <a:endParaRPr lang="zh-CN" altLang="en-US"/>
        </a:p>
      </dgm:t>
    </dgm:pt>
    <dgm:pt modelId="{A3F47368-5FF3-44FE-B11D-E783E15B2C16}" type="pres">
      <dgm:prSet presAssocID="{8F6502F1-22F7-4C09-8CD4-C66F3F20BAB0}" presName="child4Text" presStyleLbl="bgAcc1" presStyleIdx="3" presStyleCnt="4">
        <dgm:presLayoutVars>
          <dgm:bulletEnabled val="1"/>
        </dgm:presLayoutVars>
      </dgm:prSet>
      <dgm:spPr/>
      <dgm:t>
        <a:bodyPr/>
        <a:lstStyle/>
        <a:p>
          <a:endParaRPr lang="zh-CN" altLang="en-US"/>
        </a:p>
      </dgm:t>
    </dgm:pt>
    <dgm:pt modelId="{E67B8D11-8E57-412F-B0FF-8BA38BE7F1DF}" type="pres">
      <dgm:prSet presAssocID="{8F6502F1-22F7-4C09-8CD4-C66F3F20BAB0}" presName="childPlaceholder" presStyleCnt="0"/>
      <dgm:spPr/>
    </dgm:pt>
    <dgm:pt modelId="{2C84D1E7-D020-42CA-892E-FC397F91BF20}" type="pres">
      <dgm:prSet presAssocID="{8F6502F1-22F7-4C09-8CD4-C66F3F20BAB0}" presName="circle" presStyleCnt="0"/>
      <dgm:spPr/>
    </dgm:pt>
    <dgm:pt modelId="{7823D5EA-5067-4C7E-B693-9CC6FD832848}" type="pres">
      <dgm:prSet presAssocID="{8F6502F1-22F7-4C09-8CD4-C66F3F20BAB0}" presName="quadrant1" presStyleLbl="node1" presStyleIdx="0" presStyleCnt="4">
        <dgm:presLayoutVars>
          <dgm:chMax val="1"/>
          <dgm:bulletEnabled val="1"/>
        </dgm:presLayoutVars>
      </dgm:prSet>
      <dgm:spPr/>
      <dgm:t>
        <a:bodyPr/>
        <a:lstStyle/>
        <a:p>
          <a:endParaRPr lang="zh-CN" altLang="en-US"/>
        </a:p>
      </dgm:t>
    </dgm:pt>
    <dgm:pt modelId="{8DA6D6F6-8CC9-4C5A-9EAD-E9C9ED5B1A12}" type="pres">
      <dgm:prSet presAssocID="{8F6502F1-22F7-4C09-8CD4-C66F3F20BAB0}" presName="quadrant2" presStyleLbl="node1" presStyleIdx="1" presStyleCnt="4">
        <dgm:presLayoutVars>
          <dgm:chMax val="1"/>
          <dgm:bulletEnabled val="1"/>
        </dgm:presLayoutVars>
      </dgm:prSet>
      <dgm:spPr/>
      <dgm:t>
        <a:bodyPr/>
        <a:lstStyle/>
        <a:p>
          <a:endParaRPr lang="zh-CN" altLang="en-US"/>
        </a:p>
      </dgm:t>
    </dgm:pt>
    <dgm:pt modelId="{702E1715-A25D-4EF9-9472-EF5DAC4DA8E2}" type="pres">
      <dgm:prSet presAssocID="{8F6502F1-22F7-4C09-8CD4-C66F3F20BAB0}" presName="quadrant3" presStyleLbl="node1" presStyleIdx="2" presStyleCnt="4">
        <dgm:presLayoutVars>
          <dgm:chMax val="1"/>
          <dgm:bulletEnabled val="1"/>
        </dgm:presLayoutVars>
      </dgm:prSet>
      <dgm:spPr/>
      <dgm:t>
        <a:bodyPr/>
        <a:lstStyle/>
        <a:p>
          <a:endParaRPr lang="zh-CN" altLang="en-US"/>
        </a:p>
      </dgm:t>
    </dgm:pt>
    <dgm:pt modelId="{9A693147-CA0C-473E-9071-C720392C2665}" type="pres">
      <dgm:prSet presAssocID="{8F6502F1-22F7-4C09-8CD4-C66F3F20BAB0}" presName="quadrant4" presStyleLbl="node1" presStyleIdx="3" presStyleCnt="4">
        <dgm:presLayoutVars>
          <dgm:chMax val="1"/>
          <dgm:bulletEnabled val="1"/>
        </dgm:presLayoutVars>
      </dgm:prSet>
      <dgm:spPr/>
      <dgm:t>
        <a:bodyPr/>
        <a:lstStyle/>
        <a:p>
          <a:endParaRPr lang="zh-CN" altLang="en-US"/>
        </a:p>
      </dgm:t>
    </dgm:pt>
    <dgm:pt modelId="{C4913BB7-CC64-461D-BC3A-50E8213B4687}" type="pres">
      <dgm:prSet presAssocID="{8F6502F1-22F7-4C09-8CD4-C66F3F20BAB0}" presName="quadrantPlaceholder" presStyleCnt="0"/>
      <dgm:spPr/>
    </dgm:pt>
    <dgm:pt modelId="{8BDBBE58-2331-4250-A2E1-65787CA3A891}" type="pres">
      <dgm:prSet presAssocID="{8F6502F1-22F7-4C09-8CD4-C66F3F20BAB0}" presName="center1" presStyleLbl="fgShp" presStyleIdx="0" presStyleCnt="2"/>
      <dgm:spPr/>
    </dgm:pt>
    <dgm:pt modelId="{D557F957-24C9-4F57-91E7-408F13434EA5}" type="pres">
      <dgm:prSet presAssocID="{8F6502F1-22F7-4C09-8CD4-C66F3F20BAB0}" presName="center2" presStyleLbl="fgShp" presStyleIdx="1" presStyleCnt="2"/>
      <dgm:spPr/>
    </dgm:pt>
  </dgm:ptLst>
  <dgm:cxnLst>
    <dgm:cxn modelId="{4E06B6C6-0773-43E7-81EE-28EDDEB16EE6}" type="presOf" srcId="{60EC19DA-C43A-4CD2-BE14-5B1C57F2BE78}" destId="{CE15BFF8-39C6-4BAD-8EA3-9FB293EC9034}" srcOrd="1" destOrd="3" presId="urn:microsoft.com/office/officeart/2005/8/layout/cycle4"/>
    <dgm:cxn modelId="{B8800941-BF5A-4349-9A98-E07F1BF41CEA}" type="presOf" srcId="{91E28DB0-5B6A-49A6-9E77-CB389FBC5DD7}" destId="{17558B9B-257F-49F1-9DBD-AB1E12B55D6E}" srcOrd="1" destOrd="3" presId="urn:microsoft.com/office/officeart/2005/8/layout/cycle4"/>
    <dgm:cxn modelId="{0B10896C-F6E8-420F-8758-0028458B30A1}" type="presOf" srcId="{85E69E48-E4CE-414F-9107-2F64C7E134C5}" destId="{EC945573-BFFD-4ACC-801F-AF3FDF3D2610}" srcOrd="0" destOrd="4" presId="urn:microsoft.com/office/officeart/2005/8/layout/cycle4"/>
    <dgm:cxn modelId="{9CE6A891-9CDF-4069-AF13-F2255CE5BA78}" type="presOf" srcId="{F13CDDF3-ACFD-4DBB-839C-7E62D5CF328E}" destId="{8DA6D6F6-8CC9-4C5A-9EAD-E9C9ED5B1A12}" srcOrd="0" destOrd="0" presId="urn:microsoft.com/office/officeart/2005/8/layout/cycle4"/>
    <dgm:cxn modelId="{17DD5F85-B812-44B1-9351-6344AFC3F6D6}" type="presOf" srcId="{E587E96F-20DF-4C07-A7B4-78EE3FC45463}" destId="{BE9EF724-9168-4920-926C-4B66F1AF54AB}" srcOrd="1" destOrd="0" presId="urn:microsoft.com/office/officeart/2005/8/layout/cycle4"/>
    <dgm:cxn modelId="{FF0E72F7-19CD-423F-8628-DCDE2B61F8D4}" type="presOf" srcId="{5E45A2E7-1621-4FBD-99D0-EA1C76FB5B40}" destId="{05185C3E-59E5-4F10-8AA2-5E497D248387}" srcOrd="0" destOrd="1" presId="urn:microsoft.com/office/officeart/2005/8/layout/cycle4"/>
    <dgm:cxn modelId="{97663F2E-3B88-4948-BC38-9027E2785744}" type="presOf" srcId="{54B51EB6-35B8-485A-910C-6D02C7279996}" destId="{A3F47368-5FF3-44FE-B11D-E783E15B2C16}" srcOrd="1" destOrd="3" presId="urn:microsoft.com/office/officeart/2005/8/layout/cycle4"/>
    <dgm:cxn modelId="{93622A43-6A69-4F21-9A37-B0EAA23B8313}" type="presOf" srcId="{57FD4C7A-220D-47E6-BED2-F065BFEA4924}" destId="{9A693147-CA0C-473E-9071-C720392C2665}" srcOrd="0" destOrd="0" presId="urn:microsoft.com/office/officeart/2005/8/layout/cycle4"/>
    <dgm:cxn modelId="{3368A89F-EFD3-4EB5-896A-2583167DD9F1}" type="presOf" srcId="{D9D0AC86-8F32-4801-B14C-DD86A971E4F5}" destId="{A3F47368-5FF3-44FE-B11D-E783E15B2C16}" srcOrd="1" destOrd="1" presId="urn:microsoft.com/office/officeart/2005/8/layout/cycle4"/>
    <dgm:cxn modelId="{980165D1-31D2-4759-A7BA-D3FC3994BD92}" type="presOf" srcId="{6388BBCD-C6B6-471F-B8CF-85EAD4A88DEF}" destId="{A3F47368-5FF3-44FE-B11D-E783E15B2C16}" srcOrd="1" destOrd="2" presId="urn:microsoft.com/office/officeart/2005/8/layout/cycle4"/>
    <dgm:cxn modelId="{CD4D9C1A-69A0-4BF2-B634-78A2185E0C9D}" srcId="{F13CDDF3-ACFD-4DBB-839C-7E62D5CF328E}" destId="{82B8FEB9-481F-4D64-AEFA-99AA30C39051}" srcOrd="0" destOrd="0" parTransId="{62C17384-26B0-444E-B780-9E59DC88E4E9}" sibTransId="{7912B43B-7BB1-43CA-8459-1725D0D7340D}"/>
    <dgm:cxn modelId="{DD8577ED-E121-4B63-978E-E9045018A513}" srcId="{FD714A55-0E66-4878-AF1C-554880D1E51C}" destId="{91E28DB0-5B6A-49A6-9E77-CB389FBC5DD7}" srcOrd="3" destOrd="0" parTransId="{CD2A18F0-EE60-4446-900F-652E2F922B46}" sibTransId="{E5F110E2-F406-46B8-B782-9B2937630CFB}"/>
    <dgm:cxn modelId="{41A13CEC-B393-453D-8A34-B487E239B66F}" srcId="{57FD4C7A-220D-47E6-BED2-F065BFEA4924}" destId="{A1EA0CD2-31CB-4709-B10D-4206F3ABBB83}" srcOrd="0" destOrd="0" parTransId="{58646E0D-958B-4FD7-8AD0-1F5D8285BAFD}" sibTransId="{BFF379FE-0A60-4503-9F05-115E17353F3F}"/>
    <dgm:cxn modelId="{6A973EC6-AE6D-4905-95D6-6BCC7874AE0F}" type="presOf" srcId="{86799415-388D-4865-9F9B-3CDF07D58FB6}" destId="{17558B9B-257F-49F1-9DBD-AB1E12B55D6E}" srcOrd="1" destOrd="2" presId="urn:microsoft.com/office/officeart/2005/8/layout/cycle4"/>
    <dgm:cxn modelId="{156C18EC-7F85-43D3-8D61-751850F9751E}" type="presOf" srcId="{A1EA0CD2-31CB-4709-B10D-4206F3ABBB83}" destId="{A3F47368-5FF3-44FE-B11D-E783E15B2C16}" srcOrd="1" destOrd="0" presId="urn:microsoft.com/office/officeart/2005/8/layout/cycle4"/>
    <dgm:cxn modelId="{4EF58BE3-7DD3-45EA-A8FD-E2D2570CF73B}" srcId="{FD714A55-0E66-4878-AF1C-554880D1E51C}" destId="{5AE8B597-F32C-48AC-9E2E-F5E3F1BD8C6D}" srcOrd="0" destOrd="0" parTransId="{20CFC65B-1430-47B9-A2DC-949646DAE088}" sibTransId="{1E750428-660B-4D0F-9419-E5A5B44F3D87}"/>
    <dgm:cxn modelId="{64EF14C7-CBB9-4060-901E-431237A87CB3}" type="presOf" srcId="{5E45A2E7-1621-4FBD-99D0-EA1C76FB5B40}" destId="{CE15BFF8-39C6-4BAD-8EA3-9FB293EC9034}" srcOrd="1" destOrd="1" presId="urn:microsoft.com/office/officeart/2005/8/layout/cycle4"/>
    <dgm:cxn modelId="{BB9B4C95-EBA6-4783-A473-220E0A39E805}" type="presOf" srcId="{82B8FEB9-481F-4D64-AEFA-99AA30C39051}" destId="{CE15BFF8-39C6-4BAD-8EA3-9FB293EC9034}" srcOrd="1" destOrd="0" presId="urn:microsoft.com/office/officeart/2005/8/layout/cycle4"/>
    <dgm:cxn modelId="{90D41675-0925-40B7-B876-1BA5BE994011}" srcId="{57FD4C7A-220D-47E6-BED2-F065BFEA4924}" destId="{85E69E48-E4CE-414F-9107-2F64C7E134C5}" srcOrd="4" destOrd="0" parTransId="{DEC1B692-9886-4EDC-B950-6614AE42547D}" sibTransId="{F48F8016-C53B-4744-B974-2C753CB40E2A}"/>
    <dgm:cxn modelId="{6E4E0074-159A-4C69-AF7A-E1CC7F2A2FCA}" srcId="{F13CDDF3-ACFD-4DBB-839C-7E62D5CF328E}" destId="{5E45A2E7-1621-4FBD-99D0-EA1C76FB5B40}" srcOrd="1" destOrd="0" parTransId="{3CFB5F98-8077-4EB6-B18B-7515FE5B7290}" sibTransId="{3D2A1B45-594A-4C7D-8216-D00E996EFACD}"/>
    <dgm:cxn modelId="{5D97D027-E261-42D3-A013-3271842CDD04}" type="presOf" srcId="{158F92D9-D89F-4A65-8643-01B239C7E6A3}" destId="{BE9EF724-9168-4920-926C-4B66F1AF54AB}" srcOrd="1" destOrd="1" presId="urn:microsoft.com/office/officeart/2005/8/layout/cycle4"/>
    <dgm:cxn modelId="{430D310A-5CB3-45B9-8969-E90D708DC062}" type="presOf" srcId="{FD714A55-0E66-4878-AF1C-554880D1E51C}" destId="{702E1715-A25D-4EF9-9472-EF5DAC4DA8E2}" srcOrd="0" destOrd="0" presId="urn:microsoft.com/office/officeart/2005/8/layout/cycle4"/>
    <dgm:cxn modelId="{1981A55A-3702-4926-935C-F1288389A49F}" srcId="{536B4C4A-64F3-49D9-842E-FBFBF6D70DFD}" destId="{E587E96F-20DF-4C07-A7B4-78EE3FC45463}" srcOrd="0" destOrd="0" parTransId="{514E5385-E233-4ED3-B442-ACF7B4824409}" sibTransId="{A2EC6693-645F-43C8-A3E8-ED204E12E02A}"/>
    <dgm:cxn modelId="{C276D516-B747-4945-BF43-1DD9F9807484}" srcId="{8F6502F1-22F7-4C09-8CD4-C66F3F20BAB0}" destId="{536B4C4A-64F3-49D9-842E-FBFBF6D70DFD}" srcOrd="0" destOrd="0" parTransId="{4326603E-CCC8-4F44-A305-DCA573B91F6E}" sibTransId="{D62A156B-BB32-4213-BFCD-F1A871BAB09C}"/>
    <dgm:cxn modelId="{DC768B35-DD14-4B63-875E-E28F6D9758E2}" type="presOf" srcId="{D215F823-22B1-499B-A0A3-9C1B59BA0B5C}" destId="{05185C3E-59E5-4F10-8AA2-5E497D248387}" srcOrd="0" destOrd="2" presId="urn:microsoft.com/office/officeart/2005/8/layout/cycle4"/>
    <dgm:cxn modelId="{A0FD23F3-C6E1-4180-9851-39592FC86FBD}" srcId="{57FD4C7A-220D-47E6-BED2-F065BFEA4924}" destId="{54B51EB6-35B8-485A-910C-6D02C7279996}" srcOrd="3" destOrd="0" parTransId="{0EEC09B7-327C-4157-852D-638015559B06}" sibTransId="{E1EB63E3-937F-4486-95F1-6B07FD02D3D7}"/>
    <dgm:cxn modelId="{3FCA44B2-2B78-49E5-B92A-A3682B2526CF}" type="presOf" srcId="{54B51EB6-35B8-485A-910C-6D02C7279996}" destId="{EC945573-BFFD-4ACC-801F-AF3FDF3D2610}" srcOrd="0" destOrd="3" presId="urn:microsoft.com/office/officeart/2005/8/layout/cycle4"/>
    <dgm:cxn modelId="{4295D218-5DE3-45E7-A67E-CE6ED79707D6}" srcId="{8F6502F1-22F7-4C09-8CD4-C66F3F20BAB0}" destId="{F13CDDF3-ACFD-4DBB-839C-7E62D5CF328E}" srcOrd="1" destOrd="0" parTransId="{A96CDF22-2183-43AD-8740-E477E8950C31}" sibTransId="{65F2C150-B12C-4944-858A-993D415BDED1}"/>
    <dgm:cxn modelId="{9F665D9C-9AAF-4694-B621-2DE76B6FE639}" type="presOf" srcId="{D215F823-22B1-499B-A0A3-9C1B59BA0B5C}" destId="{CE15BFF8-39C6-4BAD-8EA3-9FB293EC9034}" srcOrd="1" destOrd="2" presId="urn:microsoft.com/office/officeart/2005/8/layout/cycle4"/>
    <dgm:cxn modelId="{77AA0236-0620-4100-9869-7BD4536EB629}" srcId="{536B4C4A-64F3-49D9-842E-FBFBF6D70DFD}" destId="{158F92D9-D89F-4A65-8643-01B239C7E6A3}" srcOrd="1" destOrd="0" parTransId="{067569D3-3636-43A0-B71E-B8C4951C6042}" sibTransId="{FE3F2E50-E77F-4CB8-89CB-3837929E01F2}"/>
    <dgm:cxn modelId="{1F70B8C0-D2D5-48BE-8A68-CA3F00540915}" type="presOf" srcId="{86799415-388D-4865-9F9B-3CDF07D58FB6}" destId="{3A6C142C-83BE-4C90-91E2-168D72A4D136}" srcOrd="0" destOrd="2" presId="urn:microsoft.com/office/officeart/2005/8/layout/cycle4"/>
    <dgm:cxn modelId="{7ADF13EC-5B66-47FB-ADE0-04CBC2872A8C}" type="presOf" srcId="{6388BBCD-C6B6-471F-B8CF-85EAD4A88DEF}" destId="{EC945573-BFFD-4ACC-801F-AF3FDF3D2610}" srcOrd="0" destOrd="2" presId="urn:microsoft.com/office/officeart/2005/8/layout/cycle4"/>
    <dgm:cxn modelId="{A33E780F-D891-4E8F-BEC6-53097EE5B2AB}" type="presOf" srcId="{85E69E48-E4CE-414F-9107-2F64C7E134C5}" destId="{A3F47368-5FF3-44FE-B11D-E783E15B2C16}" srcOrd="1" destOrd="4" presId="urn:microsoft.com/office/officeart/2005/8/layout/cycle4"/>
    <dgm:cxn modelId="{6EE30356-7BE9-4F17-B944-5807F2BD8D64}" srcId="{FD714A55-0E66-4878-AF1C-554880D1E51C}" destId="{E09548C8-E337-4E98-A383-7BF82DC2BC28}" srcOrd="1" destOrd="0" parTransId="{6A725362-1B85-4791-B4A2-FFE901249508}" sibTransId="{9F21A60E-1D97-45D4-B828-35F14C292566}"/>
    <dgm:cxn modelId="{28E264BB-3F3E-40DB-8FBB-CDEF8D15992F}" type="presOf" srcId="{91E28DB0-5B6A-49A6-9E77-CB389FBC5DD7}" destId="{3A6C142C-83BE-4C90-91E2-168D72A4D136}" srcOrd="0" destOrd="3" presId="urn:microsoft.com/office/officeart/2005/8/layout/cycle4"/>
    <dgm:cxn modelId="{8A190C71-3487-474F-B213-2943727D67BD}" srcId="{FD714A55-0E66-4878-AF1C-554880D1E51C}" destId="{86799415-388D-4865-9F9B-3CDF07D58FB6}" srcOrd="2" destOrd="0" parTransId="{55E7FCF9-B945-487C-A49C-4E77395D8D17}" sibTransId="{1E09D3FC-623A-4539-A67A-49DEAB26296F}"/>
    <dgm:cxn modelId="{12C0165E-76CD-49BD-8B8A-79135F334D6D}" type="presOf" srcId="{82B8FEB9-481F-4D64-AEFA-99AA30C39051}" destId="{05185C3E-59E5-4F10-8AA2-5E497D248387}" srcOrd="0" destOrd="0" presId="urn:microsoft.com/office/officeart/2005/8/layout/cycle4"/>
    <dgm:cxn modelId="{A833AAD0-AA66-4EB0-9B7C-8269A0CAD4E3}" type="presOf" srcId="{60EC19DA-C43A-4CD2-BE14-5B1C57F2BE78}" destId="{05185C3E-59E5-4F10-8AA2-5E497D248387}" srcOrd="0" destOrd="3" presId="urn:microsoft.com/office/officeart/2005/8/layout/cycle4"/>
    <dgm:cxn modelId="{02F48D0B-FD10-4DBD-9A1F-99C92277CB07}" srcId="{57FD4C7A-220D-47E6-BED2-F065BFEA4924}" destId="{6388BBCD-C6B6-471F-B8CF-85EAD4A88DEF}" srcOrd="2" destOrd="0" parTransId="{CBFB6C7A-7E46-4E97-B821-C9F4F55BDDF6}" sibTransId="{568DD926-89DF-46D9-9C46-2D6CB09673DA}"/>
    <dgm:cxn modelId="{4886ABB2-13E4-46A5-8CCA-9725D4EA7A92}" type="presOf" srcId="{8F6502F1-22F7-4C09-8CD4-C66F3F20BAB0}" destId="{844C2C27-731D-4144-91F6-E35C67D0D276}" srcOrd="0" destOrd="0" presId="urn:microsoft.com/office/officeart/2005/8/layout/cycle4"/>
    <dgm:cxn modelId="{9074861A-5AEA-4661-936F-67BC36C68501}" srcId="{F13CDDF3-ACFD-4DBB-839C-7E62D5CF328E}" destId="{D215F823-22B1-499B-A0A3-9C1B59BA0B5C}" srcOrd="2" destOrd="0" parTransId="{9983039B-3361-483D-BF42-ADB604190287}" sibTransId="{4DEC7CFA-9AFA-4F46-8BCF-6D7A942B3371}"/>
    <dgm:cxn modelId="{E0AB92DC-3A24-4588-8FBA-A356ACE3817D}" srcId="{8F6502F1-22F7-4C09-8CD4-C66F3F20BAB0}" destId="{57FD4C7A-220D-47E6-BED2-F065BFEA4924}" srcOrd="3" destOrd="0" parTransId="{9C8102AB-38EF-42AF-83DC-0BE2C37E16ED}" sibTransId="{2CFE715C-DFEA-4C2E-8E23-2C668BB6797D}"/>
    <dgm:cxn modelId="{E1706DC7-E87B-4075-BCD0-E41D2554E993}" type="presOf" srcId="{D9D0AC86-8F32-4801-B14C-DD86A971E4F5}" destId="{EC945573-BFFD-4ACC-801F-AF3FDF3D2610}" srcOrd="0" destOrd="1" presId="urn:microsoft.com/office/officeart/2005/8/layout/cycle4"/>
    <dgm:cxn modelId="{0C3DDAD0-E3B9-477A-B198-3D7FFED95AA5}" type="presOf" srcId="{E09548C8-E337-4E98-A383-7BF82DC2BC28}" destId="{17558B9B-257F-49F1-9DBD-AB1E12B55D6E}" srcOrd="1" destOrd="1" presId="urn:microsoft.com/office/officeart/2005/8/layout/cycle4"/>
    <dgm:cxn modelId="{74D7AFF7-00D2-44DE-9E64-7D128FCEDAE8}" type="presOf" srcId="{E09548C8-E337-4E98-A383-7BF82DC2BC28}" destId="{3A6C142C-83BE-4C90-91E2-168D72A4D136}" srcOrd="0" destOrd="1" presId="urn:microsoft.com/office/officeart/2005/8/layout/cycle4"/>
    <dgm:cxn modelId="{C3F3B76B-5F0C-4142-B1CD-C13AD83C43CC}" type="presOf" srcId="{5AE8B597-F32C-48AC-9E2E-F5E3F1BD8C6D}" destId="{17558B9B-257F-49F1-9DBD-AB1E12B55D6E}" srcOrd="1" destOrd="0" presId="urn:microsoft.com/office/officeart/2005/8/layout/cycle4"/>
    <dgm:cxn modelId="{858B1F5B-1B39-4FAF-BA40-4199E89E08FE}" srcId="{8F6502F1-22F7-4C09-8CD4-C66F3F20BAB0}" destId="{FD714A55-0E66-4878-AF1C-554880D1E51C}" srcOrd="2" destOrd="0" parTransId="{0B13612A-3929-4049-BEBA-57EC58E9E601}" sibTransId="{AEE86734-7796-4138-B297-B9BE88742114}"/>
    <dgm:cxn modelId="{37288368-112E-4903-AD3B-C6870B8F5DC6}" type="presOf" srcId="{536B4C4A-64F3-49D9-842E-FBFBF6D70DFD}" destId="{7823D5EA-5067-4C7E-B693-9CC6FD832848}" srcOrd="0" destOrd="0" presId="urn:microsoft.com/office/officeart/2005/8/layout/cycle4"/>
    <dgm:cxn modelId="{9467E0FB-02CC-4E00-A422-4B5ECE34A9A6}" type="presOf" srcId="{5AE8B597-F32C-48AC-9E2E-F5E3F1BD8C6D}" destId="{3A6C142C-83BE-4C90-91E2-168D72A4D136}" srcOrd="0" destOrd="0" presId="urn:microsoft.com/office/officeart/2005/8/layout/cycle4"/>
    <dgm:cxn modelId="{C10C6E07-70D1-4140-B4EF-D3A20BEAB4A6}" type="presOf" srcId="{A1EA0CD2-31CB-4709-B10D-4206F3ABBB83}" destId="{EC945573-BFFD-4ACC-801F-AF3FDF3D2610}" srcOrd="0" destOrd="0" presId="urn:microsoft.com/office/officeart/2005/8/layout/cycle4"/>
    <dgm:cxn modelId="{0EB2F421-946A-446F-BC0C-73855B88E283}" type="presOf" srcId="{E587E96F-20DF-4C07-A7B4-78EE3FC45463}" destId="{09D2BE08-7686-46EC-801E-27360EF51DCA}" srcOrd="0" destOrd="0" presId="urn:microsoft.com/office/officeart/2005/8/layout/cycle4"/>
    <dgm:cxn modelId="{B9F5BEB4-90D7-4DF5-AAFA-A6CB15A41636}" type="presOf" srcId="{158F92D9-D89F-4A65-8643-01B239C7E6A3}" destId="{09D2BE08-7686-46EC-801E-27360EF51DCA}" srcOrd="0" destOrd="1" presId="urn:microsoft.com/office/officeart/2005/8/layout/cycle4"/>
    <dgm:cxn modelId="{E461FD2A-8586-483F-A90F-9D0744EAFDA5}" srcId="{F13CDDF3-ACFD-4DBB-839C-7E62D5CF328E}" destId="{60EC19DA-C43A-4CD2-BE14-5B1C57F2BE78}" srcOrd="3" destOrd="0" parTransId="{4BA2D4F5-1506-49D0-9513-282959891955}" sibTransId="{33F0ED80-260F-443D-A04E-4D2CD2D608E9}"/>
    <dgm:cxn modelId="{07A20A39-A76A-4872-9B70-F5AD30D24A13}" srcId="{57FD4C7A-220D-47E6-BED2-F065BFEA4924}" destId="{D9D0AC86-8F32-4801-B14C-DD86A971E4F5}" srcOrd="1" destOrd="0" parTransId="{35D82216-6841-467E-AE08-CCCBCFCAEA61}" sibTransId="{7248CD79-DB1C-4180-AB5E-A0051F185FB0}"/>
    <dgm:cxn modelId="{5C79F8A8-D845-4CA5-87E5-7AA28C11DB26}" type="presParOf" srcId="{844C2C27-731D-4144-91F6-E35C67D0D276}" destId="{167F513B-07A2-4B7D-B816-F65F4DB3B78A}" srcOrd="0" destOrd="0" presId="urn:microsoft.com/office/officeart/2005/8/layout/cycle4"/>
    <dgm:cxn modelId="{C570CC53-AFAD-4ED3-BE52-8293791F4AB5}" type="presParOf" srcId="{167F513B-07A2-4B7D-B816-F65F4DB3B78A}" destId="{79C0A58E-E06D-426C-BCBB-A7BA63994008}" srcOrd="0" destOrd="0" presId="urn:microsoft.com/office/officeart/2005/8/layout/cycle4"/>
    <dgm:cxn modelId="{522E5689-5039-4968-A021-FFD6F5CDA114}" type="presParOf" srcId="{79C0A58E-E06D-426C-BCBB-A7BA63994008}" destId="{09D2BE08-7686-46EC-801E-27360EF51DCA}" srcOrd="0" destOrd="0" presId="urn:microsoft.com/office/officeart/2005/8/layout/cycle4"/>
    <dgm:cxn modelId="{086B6273-D832-46A6-8324-5AB3795FABBE}" type="presParOf" srcId="{79C0A58E-E06D-426C-BCBB-A7BA63994008}" destId="{BE9EF724-9168-4920-926C-4B66F1AF54AB}" srcOrd="1" destOrd="0" presId="urn:microsoft.com/office/officeart/2005/8/layout/cycle4"/>
    <dgm:cxn modelId="{DE09989D-9D46-464C-B603-6B1C10735C05}" type="presParOf" srcId="{167F513B-07A2-4B7D-B816-F65F4DB3B78A}" destId="{696CB2EA-C0C2-4478-93FC-7559DDF321BE}" srcOrd="1" destOrd="0" presId="urn:microsoft.com/office/officeart/2005/8/layout/cycle4"/>
    <dgm:cxn modelId="{13645D0A-F507-4E4F-8F8E-9EBCE87FEB4F}" type="presParOf" srcId="{696CB2EA-C0C2-4478-93FC-7559DDF321BE}" destId="{05185C3E-59E5-4F10-8AA2-5E497D248387}" srcOrd="0" destOrd="0" presId="urn:microsoft.com/office/officeart/2005/8/layout/cycle4"/>
    <dgm:cxn modelId="{4F6309A2-0C3A-4BB0-BA94-B7BE058EF8EC}" type="presParOf" srcId="{696CB2EA-C0C2-4478-93FC-7559DDF321BE}" destId="{CE15BFF8-39C6-4BAD-8EA3-9FB293EC9034}" srcOrd="1" destOrd="0" presId="urn:microsoft.com/office/officeart/2005/8/layout/cycle4"/>
    <dgm:cxn modelId="{07C60F03-2172-496C-97C2-1886E0553D9E}" type="presParOf" srcId="{167F513B-07A2-4B7D-B816-F65F4DB3B78A}" destId="{2D63EDF5-69FF-4ED9-B261-9E1788543701}" srcOrd="2" destOrd="0" presId="urn:microsoft.com/office/officeart/2005/8/layout/cycle4"/>
    <dgm:cxn modelId="{07894DBD-9A8D-41EA-985A-41D5B44B8DC7}" type="presParOf" srcId="{2D63EDF5-69FF-4ED9-B261-9E1788543701}" destId="{3A6C142C-83BE-4C90-91E2-168D72A4D136}" srcOrd="0" destOrd="0" presId="urn:microsoft.com/office/officeart/2005/8/layout/cycle4"/>
    <dgm:cxn modelId="{BFBB4C80-3ADA-4A2D-B226-DC3F5D495B6A}" type="presParOf" srcId="{2D63EDF5-69FF-4ED9-B261-9E1788543701}" destId="{17558B9B-257F-49F1-9DBD-AB1E12B55D6E}" srcOrd="1" destOrd="0" presId="urn:microsoft.com/office/officeart/2005/8/layout/cycle4"/>
    <dgm:cxn modelId="{84731EFB-1409-46D2-9FFA-A32CC08A951D}" type="presParOf" srcId="{167F513B-07A2-4B7D-B816-F65F4DB3B78A}" destId="{19941653-CC8C-47D1-99AE-CD5DE905D7F2}" srcOrd="3" destOrd="0" presId="urn:microsoft.com/office/officeart/2005/8/layout/cycle4"/>
    <dgm:cxn modelId="{56507FD5-7B61-4EE7-8FCF-43B07DD4E96A}" type="presParOf" srcId="{19941653-CC8C-47D1-99AE-CD5DE905D7F2}" destId="{EC945573-BFFD-4ACC-801F-AF3FDF3D2610}" srcOrd="0" destOrd="0" presId="urn:microsoft.com/office/officeart/2005/8/layout/cycle4"/>
    <dgm:cxn modelId="{40869543-1DEB-4A0F-ACCC-D0C4C60A9ED4}" type="presParOf" srcId="{19941653-CC8C-47D1-99AE-CD5DE905D7F2}" destId="{A3F47368-5FF3-44FE-B11D-E783E15B2C16}" srcOrd="1" destOrd="0" presId="urn:microsoft.com/office/officeart/2005/8/layout/cycle4"/>
    <dgm:cxn modelId="{6FF324FD-DBB2-4F47-9395-4A91526D4808}" type="presParOf" srcId="{167F513B-07A2-4B7D-B816-F65F4DB3B78A}" destId="{E67B8D11-8E57-412F-B0FF-8BA38BE7F1DF}" srcOrd="4" destOrd="0" presId="urn:microsoft.com/office/officeart/2005/8/layout/cycle4"/>
    <dgm:cxn modelId="{6B2442B0-98D4-4525-A35E-17F8BCFEDFF2}" type="presParOf" srcId="{844C2C27-731D-4144-91F6-E35C67D0D276}" destId="{2C84D1E7-D020-42CA-892E-FC397F91BF20}" srcOrd="1" destOrd="0" presId="urn:microsoft.com/office/officeart/2005/8/layout/cycle4"/>
    <dgm:cxn modelId="{F9DA440E-D5FF-42B1-ACE6-086AA868A9B5}" type="presParOf" srcId="{2C84D1E7-D020-42CA-892E-FC397F91BF20}" destId="{7823D5EA-5067-4C7E-B693-9CC6FD832848}" srcOrd="0" destOrd="0" presId="urn:microsoft.com/office/officeart/2005/8/layout/cycle4"/>
    <dgm:cxn modelId="{A535F466-B9BB-46B7-B284-E21A045B6E5B}" type="presParOf" srcId="{2C84D1E7-D020-42CA-892E-FC397F91BF20}" destId="{8DA6D6F6-8CC9-4C5A-9EAD-E9C9ED5B1A12}" srcOrd="1" destOrd="0" presId="urn:microsoft.com/office/officeart/2005/8/layout/cycle4"/>
    <dgm:cxn modelId="{594C9A14-A1AC-4243-A3D3-4B8D4F069E47}" type="presParOf" srcId="{2C84D1E7-D020-42CA-892E-FC397F91BF20}" destId="{702E1715-A25D-4EF9-9472-EF5DAC4DA8E2}" srcOrd="2" destOrd="0" presId="urn:microsoft.com/office/officeart/2005/8/layout/cycle4"/>
    <dgm:cxn modelId="{E1A6DFDF-7A01-46AF-B83B-475E99E90265}" type="presParOf" srcId="{2C84D1E7-D020-42CA-892E-FC397F91BF20}" destId="{9A693147-CA0C-473E-9071-C720392C2665}" srcOrd="3" destOrd="0" presId="urn:microsoft.com/office/officeart/2005/8/layout/cycle4"/>
    <dgm:cxn modelId="{1FE5369A-C22E-437C-A07F-1B233648B2C8}" type="presParOf" srcId="{2C84D1E7-D020-42CA-892E-FC397F91BF20}" destId="{C4913BB7-CC64-461D-BC3A-50E8213B4687}" srcOrd="4" destOrd="0" presId="urn:microsoft.com/office/officeart/2005/8/layout/cycle4"/>
    <dgm:cxn modelId="{14E83E8B-FD01-47E0-8701-A98649027F46}" type="presParOf" srcId="{844C2C27-731D-4144-91F6-E35C67D0D276}" destId="{8BDBBE58-2331-4250-A2E1-65787CA3A891}" srcOrd="2" destOrd="0" presId="urn:microsoft.com/office/officeart/2005/8/layout/cycle4"/>
    <dgm:cxn modelId="{1B207EC5-E8D0-4FD2-BAFD-3B061C315C80}" type="presParOf" srcId="{844C2C27-731D-4144-91F6-E35C67D0D276}" destId="{D557F957-24C9-4F57-91E7-408F13434EA5}"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BC0A83-7DB2-4AFF-B22E-E6F51E70451D}" type="doc">
      <dgm:prSet loTypeId="urn:microsoft.com/office/officeart/2005/8/layout/cycle4" loCatId="relationship" qsTypeId="urn:microsoft.com/office/officeart/2005/8/quickstyle/simple5" qsCatId="simple" csTypeId="urn:microsoft.com/office/officeart/2005/8/colors/accent1_2" csCatId="accent1" phldr="1"/>
      <dgm:spPr/>
      <dgm:t>
        <a:bodyPr/>
        <a:lstStyle/>
        <a:p>
          <a:endParaRPr lang="zh-CN" altLang="en-US"/>
        </a:p>
      </dgm:t>
    </dgm:pt>
    <dgm:pt modelId="{3C6A6C4D-21AB-4AC7-88EB-DD0D819EE557}">
      <dgm:prSet phldrT="[文本]" custT="1"/>
      <dgm:spPr/>
      <dgm:t>
        <a:bodyPr/>
        <a:lstStyle/>
        <a:p>
          <a:r>
            <a:rPr lang="zh-CN" altLang="en-US" sz="3200" dirty="0" smtClean="0"/>
            <a:t>法律</a:t>
          </a:r>
          <a:endParaRPr lang="zh-CN" altLang="en-US" sz="3200" dirty="0"/>
        </a:p>
      </dgm:t>
    </dgm:pt>
    <dgm:pt modelId="{9CFB7337-F301-4DE5-B810-5771D30A2EE8}" type="parTrans" cxnId="{F313E03A-3DBF-436A-9D26-9BB40FD8C280}">
      <dgm:prSet/>
      <dgm:spPr/>
      <dgm:t>
        <a:bodyPr/>
        <a:lstStyle/>
        <a:p>
          <a:endParaRPr lang="zh-CN" altLang="en-US"/>
        </a:p>
      </dgm:t>
    </dgm:pt>
    <dgm:pt modelId="{C18A7C18-829E-4CA0-BC0C-7704592095A5}" type="sibTrans" cxnId="{F313E03A-3DBF-436A-9D26-9BB40FD8C280}">
      <dgm:prSet/>
      <dgm:spPr/>
      <dgm:t>
        <a:bodyPr/>
        <a:lstStyle/>
        <a:p>
          <a:endParaRPr lang="zh-CN" altLang="en-US"/>
        </a:p>
      </dgm:t>
    </dgm:pt>
    <dgm:pt modelId="{749EFA02-A924-4C55-99CF-6046889D5B6A}">
      <dgm:prSet phldrT="[文本]" custT="1"/>
      <dgm:spPr/>
      <dgm:t>
        <a:bodyPr/>
        <a:lstStyle/>
        <a:p>
          <a:r>
            <a:rPr lang="zh-CN" altLang="en-US" sz="1600" b="1" dirty="0" smtClean="0">
              <a:solidFill>
                <a:srgbClr val="C00000"/>
              </a:solidFill>
            </a:rPr>
            <a:t>终身学习法</a:t>
          </a:r>
          <a:endParaRPr lang="zh-CN" altLang="en-US" sz="1600" b="1" dirty="0">
            <a:solidFill>
              <a:srgbClr val="C00000"/>
            </a:solidFill>
          </a:endParaRPr>
        </a:p>
      </dgm:t>
    </dgm:pt>
    <dgm:pt modelId="{0E549463-A897-41B6-97FD-6868CC3694D0}" type="parTrans" cxnId="{7C6ED1D8-BA61-4AED-8808-C488288C14A1}">
      <dgm:prSet/>
      <dgm:spPr/>
      <dgm:t>
        <a:bodyPr/>
        <a:lstStyle/>
        <a:p>
          <a:endParaRPr lang="zh-CN" altLang="en-US"/>
        </a:p>
      </dgm:t>
    </dgm:pt>
    <dgm:pt modelId="{AC53599A-1E80-4F70-9F97-F4C7E3439DC8}" type="sibTrans" cxnId="{7C6ED1D8-BA61-4AED-8808-C488288C14A1}">
      <dgm:prSet/>
      <dgm:spPr/>
      <dgm:t>
        <a:bodyPr/>
        <a:lstStyle/>
        <a:p>
          <a:endParaRPr lang="zh-CN" altLang="en-US"/>
        </a:p>
      </dgm:t>
    </dgm:pt>
    <dgm:pt modelId="{6322F1F8-4170-4F7D-B3DB-51D8A3C7A478}">
      <dgm:prSet phldrT="[文本]" custT="1"/>
      <dgm:spPr/>
      <dgm:t>
        <a:bodyPr/>
        <a:lstStyle/>
        <a:p>
          <a:r>
            <a:rPr lang="zh-CN" altLang="en-US" sz="3200" dirty="0" smtClean="0"/>
            <a:t>政策</a:t>
          </a:r>
          <a:endParaRPr lang="zh-CN" altLang="en-US" sz="3200" dirty="0"/>
        </a:p>
      </dgm:t>
    </dgm:pt>
    <dgm:pt modelId="{22619AC9-AAD0-465A-B650-A2B6FB5584A9}" type="parTrans" cxnId="{435DFB08-64EB-45F6-8BFE-85DA5510008A}">
      <dgm:prSet/>
      <dgm:spPr/>
      <dgm:t>
        <a:bodyPr/>
        <a:lstStyle/>
        <a:p>
          <a:endParaRPr lang="zh-CN" altLang="en-US"/>
        </a:p>
      </dgm:t>
    </dgm:pt>
    <dgm:pt modelId="{D18D7126-5E5B-4FDB-A77B-D296A54718D8}" type="sibTrans" cxnId="{435DFB08-64EB-45F6-8BFE-85DA5510008A}">
      <dgm:prSet/>
      <dgm:spPr/>
      <dgm:t>
        <a:bodyPr/>
        <a:lstStyle/>
        <a:p>
          <a:endParaRPr lang="zh-CN" altLang="en-US"/>
        </a:p>
      </dgm:t>
    </dgm:pt>
    <dgm:pt modelId="{7DEB0927-31CB-4C2A-AF97-2E9937C57679}">
      <dgm:prSet phldrT="[文本]" custT="1"/>
      <dgm:spPr/>
      <dgm:t>
        <a:bodyPr/>
        <a:lstStyle/>
        <a:p>
          <a:r>
            <a:rPr lang="zh-CN" altLang="en-US" sz="1600" b="1" dirty="0" smtClean="0">
              <a:solidFill>
                <a:srgbClr val="C00000"/>
              </a:solidFill>
            </a:rPr>
            <a:t>教育发展</a:t>
          </a:r>
          <a:endParaRPr lang="zh-CN" altLang="en-US" sz="1600" b="1" dirty="0">
            <a:solidFill>
              <a:srgbClr val="C00000"/>
            </a:solidFill>
          </a:endParaRPr>
        </a:p>
      </dgm:t>
    </dgm:pt>
    <dgm:pt modelId="{936A06B4-D495-4953-BEEB-9A925F82062E}" type="parTrans" cxnId="{C0274157-14C3-4942-9F1B-5AE6C5ADD97A}">
      <dgm:prSet/>
      <dgm:spPr/>
      <dgm:t>
        <a:bodyPr/>
        <a:lstStyle/>
        <a:p>
          <a:endParaRPr lang="zh-CN" altLang="en-US"/>
        </a:p>
      </dgm:t>
    </dgm:pt>
    <dgm:pt modelId="{85B1C9EE-0536-4F0D-A49B-A809AF9C8A31}" type="sibTrans" cxnId="{C0274157-14C3-4942-9F1B-5AE6C5ADD97A}">
      <dgm:prSet/>
      <dgm:spPr/>
      <dgm:t>
        <a:bodyPr/>
        <a:lstStyle/>
        <a:p>
          <a:endParaRPr lang="zh-CN" altLang="en-US"/>
        </a:p>
      </dgm:t>
    </dgm:pt>
    <dgm:pt modelId="{81BCEBD2-DEAD-4957-B3CB-E73A0FF28B56}">
      <dgm:prSet phldrT="[文本]" custT="1"/>
      <dgm:spPr/>
      <dgm:t>
        <a:bodyPr/>
        <a:lstStyle/>
        <a:p>
          <a:r>
            <a:rPr lang="zh-CN" altLang="en-US" sz="3200" dirty="0" smtClean="0"/>
            <a:t>管理</a:t>
          </a:r>
          <a:endParaRPr lang="zh-CN" altLang="en-US" sz="3200" dirty="0"/>
        </a:p>
      </dgm:t>
    </dgm:pt>
    <dgm:pt modelId="{03D8197E-A485-4C67-A4DE-E26983AEB3C1}" type="parTrans" cxnId="{69455A4E-B0C4-4655-8F4E-90282128BD88}">
      <dgm:prSet/>
      <dgm:spPr/>
      <dgm:t>
        <a:bodyPr/>
        <a:lstStyle/>
        <a:p>
          <a:endParaRPr lang="zh-CN" altLang="en-US"/>
        </a:p>
      </dgm:t>
    </dgm:pt>
    <dgm:pt modelId="{901B9E8D-3B8C-4123-B958-0158D3B51232}" type="sibTrans" cxnId="{69455A4E-B0C4-4655-8F4E-90282128BD88}">
      <dgm:prSet/>
      <dgm:spPr/>
      <dgm:t>
        <a:bodyPr/>
        <a:lstStyle/>
        <a:p>
          <a:endParaRPr lang="zh-CN" altLang="en-US"/>
        </a:p>
      </dgm:t>
    </dgm:pt>
    <dgm:pt modelId="{AAE540AB-403A-4802-9B64-320A876E3340}">
      <dgm:prSet phldrT="[文本]" custT="1"/>
      <dgm:spPr/>
      <dgm:t>
        <a:bodyPr/>
        <a:lstStyle/>
        <a:p>
          <a:r>
            <a:rPr lang="zh-CN" altLang="en-US" sz="1600" b="1" dirty="0" smtClean="0">
              <a:solidFill>
                <a:srgbClr val="C00000"/>
              </a:solidFill>
            </a:rPr>
            <a:t>治理能力</a:t>
          </a:r>
          <a:endParaRPr lang="zh-CN" altLang="en-US" sz="1600" b="1" dirty="0">
            <a:solidFill>
              <a:srgbClr val="C00000"/>
            </a:solidFill>
          </a:endParaRPr>
        </a:p>
      </dgm:t>
    </dgm:pt>
    <dgm:pt modelId="{7D9AE333-6728-490C-8373-FBE31837540B}" type="parTrans" cxnId="{453D82E7-EDA7-43EB-86FA-6DF5C76E99CD}">
      <dgm:prSet/>
      <dgm:spPr/>
      <dgm:t>
        <a:bodyPr/>
        <a:lstStyle/>
        <a:p>
          <a:endParaRPr lang="zh-CN" altLang="en-US"/>
        </a:p>
      </dgm:t>
    </dgm:pt>
    <dgm:pt modelId="{AEDABE5F-8F66-4767-8118-E93CFBDD214C}" type="sibTrans" cxnId="{453D82E7-EDA7-43EB-86FA-6DF5C76E99CD}">
      <dgm:prSet/>
      <dgm:spPr/>
      <dgm:t>
        <a:bodyPr/>
        <a:lstStyle/>
        <a:p>
          <a:endParaRPr lang="zh-CN" altLang="en-US"/>
        </a:p>
      </dgm:t>
    </dgm:pt>
    <dgm:pt modelId="{82797201-C5EE-48D0-84CB-6D9061B203D5}">
      <dgm:prSet phldrT="[文本]" custT="1"/>
      <dgm:spPr/>
      <dgm:t>
        <a:bodyPr/>
        <a:lstStyle/>
        <a:p>
          <a:r>
            <a:rPr lang="zh-CN" altLang="en-US" sz="3200" dirty="0" smtClean="0"/>
            <a:t>标准</a:t>
          </a:r>
          <a:endParaRPr lang="zh-CN" altLang="en-US" sz="3200" dirty="0"/>
        </a:p>
      </dgm:t>
    </dgm:pt>
    <dgm:pt modelId="{AD4993C3-7272-475D-BB24-FFB3095D8A35}" type="parTrans" cxnId="{83B871BE-918A-4E64-A2E5-A7823339FF29}">
      <dgm:prSet/>
      <dgm:spPr/>
      <dgm:t>
        <a:bodyPr/>
        <a:lstStyle/>
        <a:p>
          <a:endParaRPr lang="zh-CN" altLang="en-US"/>
        </a:p>
      </dgm:t>
    </dgm:pt>
    <dgm:pt modelId="{7DA70904-64F4-4D4E-BF79-9421A327435D}" type="sibTrans" cxnId="{83B871BE-918A-4E64-A2E5-A7823339FF29}">
      <dgm:prSet/>
      <dgm:spPr/>
      <dgm:t>
        <a:bodyPr/>
        <a:lstStyle/>
        <a:p>
          <a:endParaRPr lang="zh-CN" altLang="en-US"/>
        </a:p>
      </dgm:t>
    </dgm:pt>
    <dgm:pt modelId="{D77D513E-815C-4E3A-9DA6-A7D5E990C7A6}">
      <dgm:prSet phldrT="[文本]" custT="1"/>
      <dgm:spPr/>
      <dgm:t>
        <a:bodyPr/>
        <a:lstStyle/>
        <a:p>
          <a:r>
            <a:rPr lang="zh-CN" altLang="en-US" sz="1600" b="1" dirty="0" smtClean="0">
              <a:solidFill>
                <a:srgbClr val="C00000"/>
              </a:solidFill>
            </a:rPr>
            <a:t>办学标准</a:t>
          </a:r>
          <a:endParaRPr lang="zh-CN" altLang="en-US" sz="1600" b="1" dirty="0">
            <a:solidFill>
              <a:srgbClr val="C00000"/>
            </a:solidFill>
          </a:endParaRPr>
        </a:p>
      </dgm:t>
    </dgm:pt>
    <dgm:pt modelId="{B2504813-D9BA-45A2-BABC-AC0AC16E71E9}" type="parTrans" cxnId="{6631ACFE-80E3-4763-ABAD-122BC43BB9C3}">
      <dgm:prSet/>
      <dgm:spPr/>
      <dgm:t>
        <a:bodyPr/>
        <a:lstStyle/>
        <a:p>
          <a:endParaRPr lang="zh-CN" altLang="en-US"/>
        </a:p>
      </dgm:t>
    </dgm:pt>
    <dgm:pt modelId="{6253C81D-CDA5-4654-BA6F-A951F07F6B20}" type="sibTrans" cxnId="{6631ACFE-80E3-4763-ABAD-122BC43BB9C3}">
      <dgm:prSet/>
      <dgm:spPr/>
      <dgm:t>
        <a:bodyPr/>
        <a:lstStyle/>
        <a:p>
          <a:endParaRPr lang="zh-CN" altLang="en-US"/>
        </a:p>
      </dgm:t>
    </dgm:pt>
    <dgm:pt modelId="{1A82DECC-FBD3-4F85-A93E-9B5EABAE3026}">
      <dgm:prSet phldrT="[文本]" custT="1"/>
      <dgm:spPr/>
      <dgm:t>
        <a:bodyPr/>
        <a:lstStyle/>
        <a:p>
          <a:r>
            <a:rPr lang="zh-CN" altLang="en-US" sz="1600" b="1" dirty="0" smtClean="0">
              <a:solidFill>
                <a:srgbClr val="C00000"/>
              </a:solidFill>
            </a:rPr>
            <a:t>家庭教育法</a:t>
          </a:r>
          <a:endParaRPr lang="zh-CN" altLang="en-US" sz="1600" b="1" dirty="0">
            <a:solidFill>
              <a:srgbClr val="C00000"/>
            </a:solidFill>
          </a:endParaRPr>
        </a:p>
      </dgm:t>
    </dgm:pt>
    <dgm:pt modelId="{D9264F3E-AF3E-4903-A244-42D60D184921}" type="parTrans" cxnId="{D19DD995-E43B-4A38-9CF7-AF60FEB6D6CA}">
      <dgm:prSet/>
      <dgm:spPr/>
      <dgm:t>
        <a:bodyPr/>
        <a:lstStyle/>
        <a:p>
          <a:endParaRPr lang="zh-CN" altLang="en-US"/>
        </a:p>
      </dgm:t>
    </dgm:pt>
    <dgm:pt modelId="{59209BCA-C218-4ADC-BFB8-DB623880B45C}" type="sibTrans" cxnId="{D19DD995-E43B-4A38-9CF7-AF60FEB6D6CA}">
      <dgm:prSet/>
      <dgm:spPr/>
      <dgm:t>
        <a:bodyPr/>
        <a:lstStyle/>
        <a:p>
          <a:endParaRPr lang="zh-CN" altLang="en-US"/>
        </a:p>
      </dgm:t>
    </dgm:pt>
    <dgm:pt modelId="{255E706D-B4DA-4A52-A2B1-24E0405E5BB5}">
      <dgm:prSet phldrT="[文本]" custT="1"/>
      <dgm:spPr/>
      <dgm:t>
        <a:bodyPr/>
        <a:lstStyle/>
        <a:p>
          <a:r>
            <a:rPr lang="zh-CN" altLang="en-US" sz="1600" b="1" dirty="0" smtClean="0">
              <a:solidFill>
                <a:srgbClr val="C00000"/>
              </a:solidFill>
            </a:rPr>
            <a:t>学校法</a:t>
          </a:r>
          <a:endParaRPr lang="zh-CN" altLang="en-US" sz="1600" b="1" dirty="0">
            <a:solidFill>
              <a:srgbClr val="C00000"/>
            </a:solidFill>
          </a:endParaRPr>
        </a:p>
      </dgm:t>
    </dgm:pt>
    <dgm:pt modelId="{89B8225D-0F4C-42A6-B1C9-1D6A5FA0F667}" type="parTrans" cxnId="{E725C3D3-2E25-485F-A0D3-EC29088B9DD6}">
      <dgm:prSet/>
      <dgm:spPr/>
      <dgm:t>
        <a:bodyPr/>
        <a:lstStyle/>
        <a:p>
          <a:endParaRPr lang="zh-CN" altLang="en-US"/>
        </a:p>
      </dgm:t>
    </dgm:pt>
    <dgm:pt modelId="{5A681C4B-B647-41BA-AC51-676603BDB8D6}" type="sibTrans" cxnId="{E725C3D3-2E25-485F-A0D3-EC29088B9DD6}">
      <dgm:prSet/>
      <dgm:spPr/>
      <dgm:t>
        <a:bodyPr/>
        <a:lstStyle/>
        <a:p>
          <a:endParaRPr lang="zh-CN" altLang="en-US"/>
        </a:p>
      </dgm:t>
    </dgm:pt>
    <dgm:pt modelId="{C4AC8978-E760-4640-9A9E-B6420D9A19FE}">
      <dgm:prSet phldrT="[文本]" custT="1"/>
      <dgm:spPr/>
      <dgm:t>
        <a:bodyPr/>
        <a:lstStyle/>
        <a:p>
          <a:r>
            <a:rPr lang="zh-CN" altLang="en-US" sz="1600" b="1" dirty="0" smtClean="0">
              <a:solidFill>
                <a:srgbClr val="C00000"/>
              </a:solidFill>
            </a:rPr>
            <a:t>教育改革</a:t>
          </a:r>
          <a:endParaRPr lang="zh-CN" altLang="en-US" sz="1600" b="1" dirty="0">
            <a:solidFill>
              <a:srgbClr val="C00000"/>
            </a:solidFill>
          </a:endParaRPr>
        </a:p>
      </dgm:t>
    </dgm:pt>
    <dgm:pt modelId="{46CD156D-7FC9-4092-9142-7862C9638517}" type="parTrans" cxnId="{10249ACF-2E36-4A44-A530-CB850E80554E}">
      <dgm:prSet/>
      <dgm:spPr/>
      <dgm:t>
        <a:bodyPr/>
        <a:lstStyle/>
        <a:p>
          <a:endParaRPr lang="zh-CN" altLang="en-US"/>
        </a:p>
      </dgm:t>
    </dgm:pt>
    <dgm:pt modelId="{DB6DCD3E-E4F0-4DEA-8998-CDA55074CC78}" type="sibTrans" cxnId="{10249ACF-2E36-4A44-A530-CB850E80554E}">
      <dgm:prSet/>
      <dgm:spPr/>
      <dgm:t>
        <a:bodyPr/>
        <a:lstStyle/>
        <a:p>
          <a:endParaRPr lang="zh-CN" altLang="en-US"/>
        </a:p>
      </dgm:t>
    </dgm:pt>
    <dgm:pt modelId="{D3663291-9D82-4249-AC4C-D2C7CFBA4271}">
      <dgm:prSet phldrT="[文本]" custT="1"/>
      <dgm:spPr/>
      <dgm:t>
        <a:bodyPr/>
        <a:lstStyle/>
        <a:p>
          <a:r>
            <a:rPr lang="zh-CN" altLang="en-US" sz="1600" b="1" dirty="0" smtClean="0">
              <a:solidFill>
                <a:srgbClr val="C00000"/>
              </a:solidFill>
            </a:rPr>
            <a:t>教师阶段</a:t>
          </a:r>
          <a:endParaRPr lang="zh-CN" altLang="en-US" sz="1600" b="1" dirty="0">
            <a:solidFill>
              <a:srgbClr val="C00000"/>
            </a:solidFill>
          </a:endParaRPr>
        </a:p>
      </dgm:t>
    </dgm:pt>
    <dgm:pt modelId="{6EB1879D-8493-4B2E-B1BD-44EB84B874FE}" type="parTrans" cxnId="{A610D023-C5A7-4BEC-A7E1-418A7A944632}">
      <dgm:prSet/>
      <dgm:spPr/>
      <dgm:t>
        <a:bodyPr/>
        <a:lstStyle/>
        <a:p>
          <a:endParaRPr lang="zh-CN" altLang="en-US"/>
        </a:p>
      </dgm:t>
    </dgm:pt>
    <dgm:pt modelId="{12765B3F-D6B1-4653-81F0-2C8A413BE302}" type="sibTrans" cxnId="{A610D023-C5A7-4BEC-A7E1-418A7A944632}">
      <dgm:prSet/>
      <dgm:spPr/>
      <dgm:t>
        <a:bodyPr/>
        <a:lstStyle/>
        <a:p>
          <a:endParaRPr lang="zh-CN" altLang="en-US"/>
        </a:p>
      </dgm:t>
    </dgm:pt>
    <dgm:pt modelId="{FF5FF78C-3AA4-4820-B2D1-4F30B08CC69F}">
      <dgm:prSet phldrT="[文本]" custT="1"/>
      <dgm:spPr/>
      <dgm:t>
        <a:bodyPr/>
        <a:lstStyle/>
        <a:p>
          <a:r>
            <a:rPr lang="zh-CN" altLang="en-US" sz="1600" b="1" dirty="0" smtClean="0">
              <a:solidFill>
                <a:srgbClr val="C00000"/>
              </a:solidFill>
            </a:rPr>
            <a:t>资源配置</a:t>
          </a:r>
          <a:endParaRPr lang="zh-CN" altLang="en-US" sz="1600" b="1" dirty="0">
            <a:solidFill>
              <a:srgbClr val="C00000"/>
            </a:solidFill>
          </a:endParaRPr>
        </a:p>
      </dgm:t>
    </dgm:pt>
    <dgm:pt modelId="{4A9B923C-CD1E-4ED6-AB0B-A9BF387ECD06}" type="parTrans" cxnId="{75A63BF1-3C71-4185-BF00-04516A1DB23C}">
      <dgm:prSet/>
      <dgm:spPr/>
      <dgm:t>
        <a:bodyPr/>
        <a:lstStyle/>
        <a:p>
          <a:endParaRPr lang="zh-CN" altLang="en-US"/>
        </a:p>
      </dgm:t>
    </dgm:pt>
    <dgm:pt modelId="{B7A5AF1C-98EC-4815-AE6E-3197B843E8B1}" type="sibTrans" cxnId="{75A63BF1-3C71-4185-BF00-04516A1DB23C}">
      <dgm:prSet/>
      <dgm:spPr/>
      <dgm:t>
        <a:bodyPr/>
        <a:lstStyle/>
        <a:p>
          <a:endParaRPr lang="zh-CN" altLang="en-US"/>
        </a:p>
      </dgm:t>
    </dgm:pt>
    <dgm:pt modelId="{CE17EFCC-F872-4B11-B3F8-9B9AA1A4541D}">
      <dgm:prSet phldrT="[文本]" custT="1"/>
      <dgm:spPr/>
      <dgm:t>
        <a:bodyPr/>
        <a:lstStyle/>
        <a:p>
          <a:r>
            <a:rPr lang="zh-CN" altLang="en-US" sz="1600" b="1" dirty="0" smtClean="0">
              <a:solidFill>
                <a:srgbClr val="C00000"/>
              </a:solidFill>
            </a:rPr>
            <a:t>课程标准</a:t>
          </a:r>
          <a:endParaRPr lang="zh-CN" altLang="en-US" sz="1600" b="1" dirty="0">
            <a:solidFill>
              <a:srgbClr val="C00000"/>
            </a:solidFill>
          </a:endParaRPr>
        </a:p>
      </dgm:t>
    </dgm:pt>
    <dgm:pt modelId="{FF5ED20C-D6B9-4734-AE8A-73F160450F21}" type="parTrans" cxnId="{38EF6B10-1EAC-447B-BD72-5760E895CB30}">
      <dgm:prSet/>
      <dgm:spPr/>
      <dgm:t>
        <a:bodyPr/>
        <a:lstStyle/>
        <a:p>
          <a:endParaRPr lang="zh-CN" altLang="en-US"/>
        </a:p>
      </dgm:t>
    </dgm:pt>
    <dgm:pt modelId="{998A762B-0905-46E9-96EB-4B08C40C3438}" type="sibTrans" cxnId="{38EF6B10-1EAC-447B-BD72-5760E895CB30}">
      <dgm:prSet/>
      <dgm:spPr/>
      <dgm:t>
        <a:bodyPr/>
        <a:lstStyle/>
        <a:p>
          <a:endParaRPr lang="zh-CN" altLang="en-US"/>
        </a:p>
      </dgm:t>
    </dgm:pt>
    <dgm:pt modelId="{7E5CFA4E-C7DC-492B-8FAA-6A50DE6A8FE8}">
      <dgm:prSet phldrT="[文本]" custT="1"/>
      <dgm:spPr/>
      <dgm:t>
        <a:bodyPr/>
        <a:lstStyle/>
        <a:p>
          <a:r>
            <a:rPr lang="zh-CN" altLang="en-US" sz="1600" b="1" dirty="0" smtClean="0">
              <a:solidFill>
                <a:srgbClr val="C00000"/>
              </a:solidFill>
            </a:rPr>
            <a:t>质量标准</a:t>
          </a:r>
          <a:endParaRPr lang="zh-CN" altLang="en-US" sz="1600" b="1" dirty="0">
            <a:solidFill>
              <a:srgbClr val="C00000"/>
            </a:solidFill>
          </a:endParaRPr>
        </a:p>
      </dgm:t>
    </dgm:pt>
    <dgm:pt modelId="{1B4D3550-BF7E-4DDB-84CE-821D17E8A7B4}" type="parTrans" cxnId="{D5E8BBF5-4FA6-4EBE-92D8-E42402BB0528}">
      <dgm:prSet/>
      <dgm:spPr/>
      <dgm:t>
        <a:bodyPr/>
        <a:lstStyle/>
        <a:p>
          <a:endParaRPr lang="zh-CN" altLang="en-US"/>
        </a:p>
      </dgm:t>
    </dgm:pt>
    <dgm:pt modelId="{76E7822E-521D-4EAD-B2B0-6147CB31E87E}" type="sibTrans" cxnId="{D5E8BBF5-4FA6-4EBE-92D8-E42402BB0528}">
      <dgm:prSet/>
      <dgm:spPr/>
      <dgm:t>
        <a:bodyPr/>
        <a:lstStyle/>
        <a:p>
          <a:endParaRPr lang="zh-CN" altLang="en-US"/>
        </a:p>
      </dgm:t>
    </dgm:pt>
    <dgm:pt modelId="{424FFF8D-A95C-4116-848B-152536D5472E}">
      <dgm:prSet phldrT="[文本]" custT="1"/>
      <dgm:spPr/>
      <dgm:t>
        <a:bodyPr/>
        <a:lstStyle/>
        <a:p>
          <a:r>
            <a:rPr lang="zh-CN" altLang="en-US" sz="1600" b="1" dirty="0" smtClean="0">
              <a:solidFill>
                <a:srgbClr val="C00000"/>
              </a:solidFill>
            </a:rPr>
            <a:t>教师标准</a:t>
          </a:r>
          <a:endParaRPr lang="zh-CN" altLang="en-US" sz="1600" b="1" dirty="0">
            <a:solidFill>
              <a:srgbClr val="C00000"/>
            </a:solidFill>
          </a:endParaRPr>
        </a:p>
      </dgm:t>
    </dgm:pt>
    <dgm:pt modelId="{AA880A76-3DE2-4AEA-B295-803F73EA1C83}" type="parTrans" cxnId="{4C305711-334F-48E0-A92F-44685FE932DC}">
      <dgm:prSet/>
      <dgm:spPr/>
      <dgm:t>
        <a:bodyPr/>
        <a:lstStyle/>
        <a:p>
          <a:endParaRPr lang="zh-CN" altLang="en-US"/>
        </a:p>
      </dgm:t>
    </dgm:pt>
    <dgm:pt modelId="{5346AC3A-4AB3-4692-A26D-4C4B94F5303B}" type="sibTrans" cxnId="{4C305711-334F-48E0-A92F-44685FE932DC}">
      <dgm:prSet/>
      <dgm:spPr/>
      <dgm:t>
        <a:bodyPr/>
        <a:lstStyle/>
        <a:p>
          <a:endParaRPr lang="zh-CN" altLang="en-US"/>
        </a:p>
      </dgm:t>
    </dgm:pt>
    <dgm:pt modelId="{8EBCE00D-1E46-4E95-AD9F-7760106CB33D}">
      <dgm:prSet phldrT="[文本]" custT="1"/>
      <dgm:spPr/>
      <dgm:t>
        <a:bodyPr/>
        <a:lstStyle/>
        <a:p>
          <a:r>
            <a:rPr lang="zh-CN" altLang="en-US" sz="1600" b="1" dirty="0" smtClean="0">
              <a:solidFill>
                <a:srgbClr val="C00000"/>
              </a:solidFill>
            </a:rPr>
            <a:t>治理水平</a:t>
          </a:r>
          <a:endParaRPr lang="zh-CN" altLang="en-US" sz="1600" b="1" dirty="0">
            <a:solidFill>
              <a:srgbClr val="C00000"/>
            </a:solidFill>
          </a:endParaRPr>
        </a:p>
      </dgm:t>
    </dgm:pt>
    <dgm:pt modelId="{FE49D36D-F7E4-46CF-B1B3-2E56E77CE034}" type="parTrans" cxnId="{B2FA3A56-3C60-4F41-8A09-E451CFC67887}">
      <dgm:prSet/>
      <dgm:spPr/>
      <dgm:t>
        <a:bodyPr/>
        <a:lstStyle/>
        <a:p>
          <a:endParaRPr lang="zh-CN" altLang="en-US"/>
        </a:p>
      </dgm:t>
    </dgm:pt>
    <dgm:pt modelId="{C4A9A7A2-4E77-4481-8641-6240B68E77E8}" type="sibTrans" cxnId="{B2FA3A56-3C60-4F41-8A09-E451CFC67887}">
      <dgm:prSet/>
      <dgm:spPr/>
      <dgm:t>
        <a:bodyPr/>
        <a:lstStyle/>
        <a:p>
          <a:endParaRPr lang="zh-CN" altLang="en-US"/>
        </a:p>
      </dgm:t>
    </dgm:pt>
    <dgm:pt modelId="{9474F47D-31C4-4B32-95F1-A1FDA1CA5A10}">
      <dgm:prSet phldrT="[文本]" custT="1"/>
      <dgm:spPr/>
      <dgm:t>
        <a:bodyPr/>
        <a:lstStyle/>
        <a:p>
          <a:endParaRPr lang="zh-CN" altLang="en-US" sz="1600" dirty="0"/>
        </a:p>
      </dgm:t>
    </dgm:pt>
    <dgm:pt modelId="{80038746-7BD0-49F4-881D-7190BB5BDA83}" type="parTrans" cxnId="{96EC3DFE-33CC-4DBD-9851-9938D00C7FA3}">
      <dgm:prSet/>
      <dgm:spPr/>
      <dgm:t>
        <a:bodyPr/>
        <a:lstStyle/>
        <a:p>
          <a:endParaRPr lang="zh-CN" altLang="en-US"/>
        </a:p>
      </dgm:t>
    </dgm:pt>
    <dgm:pt modelId="{D8D84AAE-ABF9-4422-BB89-E36C24C255C5}" type="sibTrans" cxnId="{96EC3DFE-33CC-4DBD-9851-9938D00C7FA3}">
      <dgm:prSet/>
      <dgm:spPr/>
      <dgm:t>
        <a:bodyPr/>
        <a:lstStyle/>
        <a:p>
          <a:endParaRPr lang="zh-CN" altLang="en-US"/>
        </a:p>
      </dgm:t>
    </dgm:pt>
    <dgm:pt modelId="{6F14CEC8-4E16-4667-83AE-1382A07DBB1C}">
      <dgm:prSet phldrT="[文本]" custT="1"/>
      <dgm:spPr/>
      <dgm:t>
        <a:bodyPr/>
        <a:lstStyle/>
        <a:p>
          <a:r>
            <a:rPr lang="zh-CN" altLang="en-US" sz="1600" b="1" dirty="0" smtClean="0">
              <a:solidFill>
                <a:srgbClr val="C00000"/>
              </a:solidFill>
            </a:rPr>
            <a:t>管理制度</a:t>
          </a:r>
          <a:endParaRPr lang="zh-CN" altLang="en-US" sz="1600" b="1" dirty="0">
            <a:solidFill>
              <a:srgbClr val="C00000"/>
            </a:solidFill>
          </a:endParaRPr>
        </a:p>
      </dgm:t>
    </dgm:pt>
    <dgm:pt modelId="{703644AB-3E73-4D39-88B4-DD2D4F38E2D1}" type="parTrans" cxnId="{42E39EA9-4672-49BE-B020-0AB56E7B4B42}">
      <dgm:prSet/>
      <dgm:spPr/>
      <dgm:t>
        <a:bodyPr/>
        <a:lstStyle/>
        <a:p>
          <a:endParaRPr lang="zh-CN" altLang="en-US"/>
        </a:p>
      </dgm:t>
    </dgm:pt>
    <dgm:pt modelId="{006F0BF0-23D4-4E6B-8C64-A6A21B757DD7}" type="sibTrans" cxnId="{42E39EA9-4672-49BE-B020-0AB56E7B4B42}">
      <dgm:prSet/>
      <dgm:spPr/>
      <dgm:t>
        <a:bodyPr/>
        <a:lstStyle/>
        <a:p>
          <a:endParaRPr lang="zh-CN" altLang="en-US"/>
        </a:p>
      </dgm:t>
    </dgm:pt>
    <dgm:pt modelId="{9DF64B8B-6569-43C9-970A-30154DA23079}">
      <dgm:prSet phldrT="[文本]" custT="1"/>
      <dgm:spPr/>
      <dgm:t>
        <a:bodyPr/>
        <a:lstStyle/>
        <a:p>
          <a:r>
            <a:rPr lang="zh-CN" altLang="en-US" sz="1600" b="1" dirty="0" smtClean="0">
              <a:solidFill>
                <a:srgbClr val="C00000"/>
              </a:solidFill>
            </a:rPr>
            <a:t>管理模式</a:t>
          </a:r>
          <a:endParaRPr lang="zh-CN" altLang="en-US" sz="1600" b="1" dirty="0">
            <a:solidFill>
              <a:srgbClr val="C00000"/>
            </a:solidFill>
          </a:endParaRPr>
        </a:p>
      </dgm:t>
    </dgm:pt>
    <dgm:pt modelId="{C813F50E-E1EA-44EA-B1D9-7629D93EE173}" type="parTrans" cxnId="{4F98200E-62AB-494A-8280-BE857592CCBF}">
      <dgm:prSet/>
      <dgm:spPr/>
      <dgm:t>
        <a:bodyPr/>
        <a:lstStyle/>
        <a:p>
          <a:endParaRPr lang="zh-CN" altLang="en-US"/>
        </a:p>
      </dgm:t>
    </dgm:pt>
    <dgm:pt modelId="{1B8276C9-61BA-4C62-9510-1D50A827B66B}" type="sibTrans" cxnId="{4F98200E-62AB-494A-8280-BE857592CCBF}">
      <dgm:prSet/>
      <dgm:spPr/>
      <dgm:t>
        <a:bodyPr/>
        <a:lstStyle/>
        <a:p>
          <a:endParaRPr lang="zh-CN" altLang="en-US"/>
        </a:p>
      </dgm:t>
    </dgm:pt>
    <dgm:pt modelId="{B27CF23B-2138-4C40-8C9B-3FDFD45FEF58}">
      <dgm:prSet phldrT="[文本]" custT="1"/>
      <dgm:spPr/>
      <dgm:t>
        <a:bodyPr/>
        <a:lstStyle/>
        <a:p>
          <a:r>
            <a:rPr lang="zh-CN" altLang="en-US" sz="1600" b="1" dirty="0" smtClean="0">
              <a:solidFill>
                <a:srgbClr val="C00000"/>
              </a:solidFill>
            </a:rPr>
            <a:t>教育经费保障法</a:t>
          </a:r>
          <a:endParaRPr lang="zh-CN" altLang="en-US" sz="1600" b="1" dirty="0">
            <a:solidFill>
              <a:srgbClr val="C00000"/>
            </a:solidFill>
          </a:endParaRPr>
        </a:p>
      </dgm:t>
    </dgm:pt>
    <dgm:pt modelId="{27326C2A-C410-4C98-A6FC-7C00F776DD19}" type="parTrans" cxnId="{31E08E36-8F44-448D-9673-CBF0E89912EB}">
      <dgm:prSet/>
      <dgm:spPr/>
      <dgm:t>
        <a:bodyPr/>
        <a:lstStyle/>
        <a:p>
          <a:endParaRPr lang="zh-CN" altLang="en-US"/>
        </a:p>
      </dgm:t>
    </dgm:pt>
    <dgm:pt modelId="{08902911-0058-4F79-BEBA-FA6A55615E64}" type="sibTrans" cxnId="{31E08E36-8F44-448D-9673-CBF0E89912EB}">
      <dgm:prSet/>
      <dgm:spPr/>
      <dgm:t>
        <a:bodyPr/>
        <a:lstStyle/>
        <a:p>
          <a:endParaRPr lang="zh-CN" altLang="en-US"/>
        </a:p>
      </dgm:t>
    </dgm:pt>
    <dgm:pt modelId="{AF0D3E8D-2B5A-4C58-9766-9D7CB9584AC7}" type="pres">
      <dgm:prSet presAssocID="{E7BC0A83-7DB2-4AFF-B22E-E6F51E70451D}" presName="cycleMatrixDiagram" presStyleCnt="0">
        <dgm:presLayoutVars>
          <dgm:chMax val="1"/>
          <dgm:dir/>
          <dgm:animLvl val="lvl"/>
          <dgm:resizeHandles val="exact"/>
        </dgm:presLayoutVars>
      </dgm:prSet>
      <dgm:spPr/>
      <dgm:t>
        <a:bodyPr/>
        <a:lstStyle/>
        <a:p>
          <a:endParaRPr lang="zh-CN" altLang="en-US"/>
        </a:p>
      </dgm:t>
    </dgm:pt>
    <dgm:pt modelId="{6AD6A799-4450-42A5-A68F-BDC03D0D6D7A}" type="pres">
      <dgm:prSet presAssocID="{E7BC0A83-7DB2-4AFF-B22E-E6F51E70451D}" presName="children" presStyleCnt="0"/>
      <dgm:spPr/>
    </dgm:pt>
    <dgm:pt modelId="{64A41624-8A97-4CD8-8EB7-CC439C54DCD2}" type="pres">
      <dgm:prSet presAssocID="{E7BC0A83-7DB2-4AFF-B22E-E6F51E70451D}" presName="child1group" presStyleCnt="0"/>
      <dgm:spPr/>
    </dgm:pt>
    <dgm:pt modelId="{13502EC3-F3EB-4338-AB7F-E08701D50731}" type="pres">
      <dgm:prSet presAssocID="{E7BC0A83-7DB2-4AFF-B22E-E6F51E70451D}" presName="child1" presStyleLbl="bgAcc1" presStyleIdx="0" presStyleCnt="4"/>
      <dgm:spPr/>
      <dgm:t>
        <a:bodyPr/>
        <a:lstStyle/>
        <a:p>
          <a:endParaRPr lang="zh-CN" altLang="en-US"/>
        </a:p>
      </dgm:t>
    </dgm:pt>
    <dgm:pt modelId="{466F980B-4F35-478F-A4C2-ED06FACCE02E}" type="pres">
      <dgm:prSet presAssocID="{E7BC0A83-7DB2-4AFF-B22E-E6F51E70451D}" presName="child1Text" presStyleLbl="bgAcc1" presStyleIdx="0" presStyleCnt="4">
        <dgm:presLayoutVars>
          <dgm:bulletEnabled val="1"/>
        </dgm:presLayoutVars>
      </dgm:prSet>
      <dgm:spPr/>
      <dgm:t>
        <a:bodyPr/>
        <a:lstStyle/>
        <a:p>
          <a:endParaRPr lang="zh-CN" altLang="en-US"/>
        </a:p>
      </dgm:t>
    </dgm:pt>
    <dgm:pt modelId="{0F8C4440-E4A2-47AE-A38D-C3935419C15E}" type="pres">
      <dgm:prSet presAssocID="{E7BC0A83-7DB2-4AFF-B22E-E6F51E70451D}" presName="child2group" presStyleCnt="0"/>
      <dgm:spPr/>
    </dgm:pt>
    <dgm:pt modelId="{D76CA31C-77FE-4193-97BB-F680ABD8F64B}" type="pres">
      <dgm:prSet presAssocID="{E7BC0A83-7DB2-4AFF-B22E-E6F51E70451D}" presName="child2" presStyleLbl="bgAcc1" presStyleIdx="1" presStyleCnt="4"/>
      <dgm:spPr/>
      <dgm:t>
        <a:bodyPr/>
        <a:lstStyle/>
        <a:p>
          <a:endParaRPr lang="zh-CN" altLang="en-US"/>
        </a:p>
      </dgm:t>
    </dgm:pt>
    <dgm:pt modelId="{11BC93A8-6562-47BC-9570-C13C322D4E22}" type="pres">
      <dgm:prSet presAssocID="{E7BC0A83-7DB2-4AFF-B22E-E6F51E70451D}" presName="child2Text" presStyleLbl="bgAcc1" presStyleIdx="1" presStyleCnt="4">
        <dgm:presLayoutVars>
          <dgm:bulletEnabled val="1"/>
        </dgm:presLayoutVars>
      </dgm:prSet>
      <dgm:spPr/>
      <dgm:t>
        <a:bodyPr/>
        <a:lstStyle/>
        <a:p>
          <a:endParaRPr lang="zh-CN" altLang="en-US"/>
        </a:p>
      </dgm:t>
    </dgm:pt>
    <dgm:pt modelId="{C2811C57-5B23-48BA-A8A7-CA49D91CA37B}" type="pres">
      <dgm:prSet presAssocID="{E7BC0A83-7DB2-4AFF-B22E-E6F51E70451D}" presName="child3group" presStyleCnt="0"/>
      <dgm:spPr/>
    </dgm:pt>
    <dgm:pt modelId="{B8352E6A-A03A-4951-B510-BEF88B3ECAC7}" type="pres">
      <dgm:prSet presAssocID="{E7BC0A83-7DB2-4AFF-B22E-E6F51E70451D}" presName="child3" presStyleLbl="bgAcc1" presStyleIdx="2" presStyleCnt="4"/>
      <dgm:spPr/>
      <dgm:t>
        <a:bodyPr/>
        <a:lstStyle/>
        <a:p>
          <a:endParaRPr lang="zh-CN" altLang="en-US"/>
        </a:p>
      </dgm:t>
    </dgm:pt>
    <dgm:pt modelId="{C942A517-B54F-4639-B5E2-C719B10741A1}" type="pres">
      <dgm:prSet presAssocID="{E7BC0A83-7DB2-4AFF-B22E-E6F51E70451D}" presName="child3Text" presStyleLbl="bgAcc1" presStyleIdx="2" presStyleCnt="4">
        <dgm:presLayoutVars>
          <dgm:bulletEnabled val="1"/>
        </dgm:presLayoutVars>
      </dgm:prSet>
      <dgm:spPr/>
      <dgm:t>
        <a:bodyPr/>
        <a:lstStyle/>
        <a:p>
          <a:endParaRPr lang="zh-CN" altLang="en-US"/>
        </a:p>
      </dgm:t>
    </dgm:pt>
    <dgm:pt modelId="{CAEE5E08-23C8-4037-87F9-F92A75625059}" type="pres">
      <dgm:prSet presAssocID="{E7BC0A83-7DB2-4AFF-B22E-E6F51E70451D}" presName="child4group" presStyleCnt="0"/>
      <dgm:spPr/>
    </dgm:pt>
    <dgm:pt modelId="{BD7B1EC6-259A-48B7-B8C6-5F0518DAA482}" type="pres">
      <dgm:prSet presAssocID="{E7BC0A83-7DB2-4AFF-B22E-E6F51E70451D}" presName="child4" presStyleLbl="bgAcc1" presStyleIdx="3" presStyleCnt="4"/>
      <dgm:spPr/>
      <dgm:t>
        <a:bodyPr/>
        <a:lstStyle/>
        <a:p>
          <a:endParaRPr lang="zh-CN" altLang="en-US"/>
        </a:p>
      </dgm:t>
    </dgm:pt>
    <dgm:pt modelId="{D470FD92-2FB2-49B7-8448-02F2282FB8D4}" type="pres">
      <dgm:prSet presAssocID="{E7BC0A83-7DB2-4AFF-B22E-E6F51E70451D}" presName="child4Text" presStyleLbl="bgAcc1" presStyleIdx="3" presStyleCnt="4">
        <dgm:presLayoutVars>
          <dgm:bulletEnabled val="1"/>
        </dgm:presLayoutVars>
      </dgm:prSet>
      <dgm:spPr/>
      <dgm:t>
        <a:bodyPr/>
        <a:lstStyle/>
        <a:p>
          <a:endParaRPr lang="zh-CN" altLang="en-US"/>
        </a:p>
      </dgm:t>
    </dgm:pt>
    <dgm:pt modelId="{3860F1B2-65C6-4F2D-B7D3-5C8145095849}" type="pres">
      <dgm:prSet presAssocID="{E7BC0A83-7DB2-4AFF-B22E-E6F51E70451D}" presName="childPlaceholder" presStyleCnt="0"/>
      <dgm:spPr/>
    </dgm:pt>
    <dgm:pt modelId="{D3457202-85DA-462E-9BAE-80908569556F}" type="pres">
      <dgm:prSet presAssocID="{E7BC0A83-7DB2-4AFF-B22E-E6F51E70451D}" presName="circle" presStyleCnt="0"/>
      <dgm:spPr/>
    </dgm:pt>
    <dgm:pt modelId="{E1D4E7BB-99D3-4779-92FA-BAC98E7C157B}" type="pres">
      <dgm:prSet presAssocID="{E7BC0A83-7DB2-4AFF-B22E-E6F51E70451D}" presName="quadrant1" presStyleLbl="node1" presStyleIdx="0" presStyleCnt="4">
        <dgm:presLayoutVars>
          <dgm:chMax val="1"/>
          <dgm:bulletEnabled val="1"/>
        </dgm:presLayoutVars>
      </dgm:prSet>
      <dgm:spPr/>
      <dgm:t>
        <a:bodyPr/>
        <a:lstStyle/>
        <a:p>
          <a:endParaRPr lang="zh-CN" altLang="en-US"/>
        </a:p>
      </dgm:t>
    </dgm:pt>
    <dgm:pt modelId="{67C9E202-E0E7-4BDC-81B6-8D38F4B404E6}" type="pres">
      <dgm:prSet presAssocID="{E7BC0A83-7DB2-4AFF-B22E-E6F51E70451D}" presName="quadrant2" presStyleLbl="node1" presStyleIdx="1" presStyleCnt="4">
        <dgm:presLayoutVars>
          <dgm:chMax val="1"/>
          <dgm:bulletEnabled val="1"/>
        </dgm:presLayoutVars>
      </dgm:prSet>
      <dgm:spPr/>
      <dgm:t>
        <a:bodyPr/>
        <a:lstStyle/>
        <a:p>
          <a:endParaRPr lang="zh-CN" altLang="en-US"/>
        </a:p>
      </dgm:t>
    </dgm:pt>
    <dgm:pt modelId="{FC51A53A-1710-4C41-8A7F-ACD1E5C2CF31}" type="pres">
      <dgm:prSet presAssocID="{E7BC0A83-7DB2-4AFF-B22E-E6F51E70451D}" presName="quadrant3" presStyleLbl="node1" presStyleIdx="2" presStyleCnt="4">
        <dgm:presLayoutVars>
          <dgm:chMax val="1"/>
          <dgm:bulletEnabled val="1"/>
        </dgm:presLayoutVars>
      </dgm:prSet>
      <dgm:spPr/>
      <dgm:t>
        <a:bodyPr/>
        <a:lstStyle/>
        <a:p>
          <a:endParaRPr lang="zh-CN" altLang="en-US"/>
        </a:p>
      </dgm:t>
    </dgm:pt>
    <dgm:pt modelId="{2C9FCCB7-2D67-4F5C-B34F-1208B0E6B79B}" type="pres">
      <dgm:prSet presAssocID="{E7BC0A83-7DB2-4AFF-B22E-E6F51E70451D}" presName="quadrant4" presStyleLbl="node1" presStyleIdx="3" presStyleCnt="4">
        <dgm:presLayoutVars>
          <dgm:chMax val="1"/>
          <dgm:bulletEnabled val="1"/>
        </dgm:presLayoutVars>
      </dgm:prSet>
      <dgm:spPr/>
      <dgm:t>
        <a:bodyPr/>
        <a:lstStyle/>
        <a:p>
          <a:endParaRPr lang="zh-CN" altLang="en-US"/>
        </a:p>
      </dgm:t>
    </dgm:pt>
    <dgm:pt modelId="{7DC52FC8-CC65-4C39-8D7E-DC9CE52F75E2}" type="pres">
      <dgm:prSet presAssocID="{E7BC0A83-7DB2-4AFF-B22E-E6F51E70451D}" presName="quadrantPlaceholder" presStyleCnt="0"/>
      <dgm:spPr/>
    </dgm:pt>
    <dgm:pt modelId="{2183F959-1660-4AE3-BF3A-68B198BFF4DF}" type="pres">
      <dgm:prSet presAssocID="{E7BC0A83-7DB2-4AFF-B22E-E6F51E70451D}" presName="center1" presStyleLbl="fgShp" presStyleIdx="0" presStyleCnt="2"/>
      <dgm:spPr/>
    </dgm:pt>
    <dgm:pt modelId="{08D54BE1-8891-4010-BD1E-7685DA56EE2C}" type="pres">
      <dgm:prSet presAssocID="{E7BC0A83-7DB2-4AFF-B22E-E6F51E70451D}" presName="center2" presStyleLbl="fgShp" presStyleIdx="1" presStyleCnt="2"/>
      <dgm:spPr/>
    </dgm:pt>
  </dgm:ptLst>
  <dgm:cxnLst>
    <dgm:cxn modelId="{E3906CF5-977B-4A1A-B9F7-7109C1CBB93C}" type="presOf" srcId="{749EFA02-A924-4C55-99CF-6046889D5B6A}" destId="{13502EC3-F3EB-4338-AB7F-E08701D50731}" srcOrd="0" destOrd="0" presId="urn:microsoft.com/office/officeart/2005/8/layout/cycle4"/>
    <dgm:cxn modelId="{A610D023-C5A7-4BEC-A7E1-418A7A944632}" srcId="{6322F1F8-4170-4F7D-B3DB-51D8A3C7A478}" destId="{D3663291-9D82-4249-AC4C-D2C7CFBA4271}" srcOrd="2" destOrd="0" parTransId="{6EB1879D-8493-4B2E-B1BD-44EB84B874FE}" sibTransId="{12765B3F-D6B1-4653-81F0-2C8A413BE302}"/>
    <dgm:cxn modelId="{D5E8BBF5-4FA6-4EBE-92D8-E42402BB0528}" srcId="{82797201-C5EE-48D0-84CB-6D9061B203D5}" destId="{7E5CFA4E-C7DC-492B-8FAA-6A50DE6A8FE8}" srcOrd="2" destOrd="0" parTransId="{1B4D3550-BF7E-4DDB-84CE-821D17E8A7B4}" sibTransId="{76E7822E-521D-4EAD-B2B0-6147CB31E87E}"/>
    <dgm:cxn modelId="{4F98200E-62AB-494A-8280-BE857592CCBF}" srcId="{81BCEBD2-DEAD-4957-B3CB-E73A0FF28B56}" destId="{9DF64B8B-6569-43C9-970A-30154DA23079}" srcOrd="3" destOrd="0" parTransId="{C813F50E-E1EA-44EA-B1D9-7629D93EE173}" sibTransId="{1B8276C9-61BA-4C62-9510-1D50A827B66B}"/>
    <dgm:cxn modelId="{42E39EA9-4672-49BE-B020-0AB56E7B4B42}" srcId="{81BCEBD2-DEAD-4957-B3CB-E73A0FF28B56}" destId="{6F14CEC8-4E16-4667-83AE-1382A07DBB1C}" srcOrd="2" destOrd="0" parTransId="{703644AB-3E73-4D39-88B4-DD2D4F38E2D1}" sibTransId="{006F0BF0-23D4-4E6B-8C64-A6A21B757DD7}"/>
    <dgm:cxn modelId="{5561A5EB-D0D1-4DD6-8728-B461847CCAD7}" type="presOf" srcId="{D3663291-9D82-4249-AC4C-D2C7CFBA4271}" destId="{11BC93A8-6562-47BC-9570-C13C322D4E22}" srcOrd="1" destOrd="2" presId="urn:microsoft.com/office/officeart/2005/8/layout/cycle4"/>
    <dgm:cxn modelId="{74AB80DD-8F60-4D5B-89C2-4CF2FB811382}" type="presOf" srcId="{749EFA02-A924-4C55-99CF-6046889D5B6A}" destId="{466F980B-4F35-478F-A4C2-ED06FACCE02E}" srcOrd="1" destOrd="0" presId="urn:microsoft.com/office/officeart/2005/8/layout/cycle4"/>
    <dgm:cxn modelId="{5A2B9912-3B54-4EAF-AF64-03E49AC1444E}" type="presOf" srcId="{FF5FF78C-3AA4-4820-B2D1-4F30B08CC69F}" destId="{D76CA31C-77FE-4193-97BB-F680ABD8F64B}" srcOrd="0" destOrd="3" presId="urn:microsoft.com/office/officeart/2005/8/layout/cycle4"/>
    <dgm:cxn modelId="{9B1A1BEC-7653-4403-83A8-AE142039EB17}" type="presOf" srcId="{7E5CFA4E-C7DC-492B-8FAA-6A50DE6A8FE8}" destId="{D470FD92-2FB2-49B7-8448-02F2282FB8D4}" srcOrd="1" destOrd="2" presId="urn:microsoft.com/office/officeart/2005/8/layout/cycle4"/>
    <dgm:cxn modelId="{FB4EE14F-45D5-43B8-9EBF-DF24C1A31DA8}" type="presOf" srcId="{7E5CFA4E-C7DC-492B-8FAA-6A50DE6A8FE8}" destId="{BD7B1EC6-259A-48B7-B8C6-5F0518DAA482}" srcOrd="0" destOrd="2" presId="urn:microsoft.com/office/officeart/2005/8/layout/cycle4"/>
    <dgm:cxn modelId="{3FDB76A3-7ABA-4B17-9F9B-4F6C73F3FCD9}" type="presOf" srcId="{424FFF8D-A95C-4116-848B-152536D5472E}" destId="{D470FD92-2FB2-49B7-8448-02F2282FB8D4}" srcOrd="1" destOrd="3" presId="urn:microsoft.com/office/officeart/2005/8/layout/cycle4"/>
    <dgm:cxn modelId="{75A63BF1-3C71-4185-BF00-04516A1DB23C}" srcId="{6322F1F8-4170-4F7D-B3DB-51D8A3C7A478}" destId="{FF5FF78C-3AA4-4820-B2D1-4F30B08CC69F}" srcOrd="3" destOrd="0" parTransId="{4A9B923C-CD1E-4ED6-AB0B-A9BF387ECD06}" sibTransId="{B7A5AF1C-98EC-4815-AE6E-3197B843E8B1}"/>
    <dgm:cxn modelId="{453D82E7-EDA7-43EB-86FA-6DF5C76E99CD}" srcId="{81BCEBD2-DEAD-4957-B3CB-E73A0FF28B56}" destId="{AAE540AB-403A-4802-9B64-320A876E3340}" srcOrd="0" destOrd="0" parTransId="{7D9AE333-6728-490C-8373-FBE31837540B}" sibTransId="{AEDABE5F-8F66-4767-8118-E93CFBDD214C}"/>
    <dgm:cxn modelId="{4F6C414E-2971-45CA-AF29-95B1CD22A7BB}" type="presOf" srcId="{6F14CEC8-4E16-4667-83AE-1382A07DBB1C}" destId="{C942A517-B54F-4639-B5E2-C719B10741A1}" srcOrd="1" destOrd="2" presId="urn:microsoft.com/office/officeart/2005/8/layout/cycle4"/>
    <dgm:cxn modelId="{C0274157-14C3-4942-9F1B-5AE6C5ADD97A}" srcId="{6322F1F8-4170-4F7D-B3DB-51D8A3C7A478}" destId="{7DEB0927-31CB-4C2A-AF97-2E9937C57679}" srcOrd="0" destOrd="0" parTransId="{936A06B4-D495-4953-BEEB-9A925F82062E}" sibTransId="{85B1C9EE-0536-4F0D-A49B-A809AF9C8A31}"/>
    <dgm:cxn modelId="{F3AA3B39-E693-4CC9-AC93-2E58B85A7655}" type="presOf" srcId="{255E706D-B4DA-4A52-A2B1-24E0405E5BB5}" destId="{13502EC3-F3EB-4338-AB7F-E08701D50731}" srcOrd="0" destOrd="2" presId="urn:microsoft.com/office/officeart/2005/8/layout/cycle4"/>
    <dgm:cxn modelId="{31E08E36-8F44-448D-9673-CBF0E89912EB}" srcId="{3C6A6C4D-21AB-4AC7-88EB-DD0D819EE557}" destId="{B27CF23B-2138-4C40-8C9B-3FDFD45FEF58}" srcOrd="3" destOrd="0" parTransId="{27326C2A-C410-4C98-A6FC-7C00F776DD19}" sibTransId="{08902911-0058-4F79-BEBA-FA6A55615E64}"/>
    <dgm:cxn modelId="{ADA2B30D-FF5D-4131-96FE-BA04EFE56344}" type="presOf" srcId="{9474F47D-31C4-4B32-95F1-A1FDA1CA5A10}" destId="{B8352E6A-A03A-4951-B510-BEF88B3ECAC7}" srcOrd="0" destOrd="4" presId="urn:microsoft.com/office/officeart/2005/8/layout/cycle4"/>
    <dgm:cxn modelId="{B2FA3A56-3C60-4F41-8A09-E451CFC67887}" srcId="{81BCEBD2-DEAD-4957-B3CB-E73A0FF28B56}" destId="{8EBCE00D-1E46-4E95-AD9F-7760106CB33D}" srcOrd="1" destOrd="0" parTransId="{FE49D36D-F7E4-46CF-B1B3-2E56E77CE034}" sibTransId="{C4A9A7A2-4E77-4481-8641-6240B68E77E8}"/>
    <dgm:cxn modelId="{ED354A72-6CF2-4596-BD5A-EFDDEA2C8BAF}" type="presOf" srcId="{FF5FF78C-3AA4-4820-B2D1-4F30B08CC69F}" destId="{11BC93A8-6562-47BC-9570-C13C322D4E22}" srcOrd="1" destOrd="3" presId="urn:microsoft.com/office/officeart/2005/8/layout/cycle4"/>
    <dgm:cxn modelId="{38EF6B10-1EAC-447B-BD72-5760E895CB30}" srcId="{82797201-C5EE-48D0-84CB-6D9061B203D5}" destId="{CE17EFCC-F872-4B11-B3F8-9B9AA1A4541D}" srcOrd="1" destOrd="0" parTransId="{FF5ED20C-D6B9-4734-AE8A-73F160450F21}" sibTransId="{998A762B-0905-46E9-96EB-4B08C40C3438}"/>
    <dgm:cxn modelId="{AC1ED2AB-9628-45E6-B449-0A4E1E42111D}" type="presOf" srcId="{AAE540AB-403A-4802-9B64-320A876E3340}" destId="{C942A517-B54F-4639-B5E2-C719B10741A1}" srcOrd="1" destOrd="0" presId="urn:microsoft.com/office/officeart/2005/8/layout/cycle4"/>
    <dgm:cxn modelId="{435DFB08-64EB-45F6-8BFE-85DA5510008A}" srcId="{E7BC0A83-7DB2-4AFF-B22E-E6F51E70451D}" destId="{6322F1F8-4170-4F7D-B3DB-51D8A3C7A478}" srcOrd="1" destOrd="0" parTransId="{22619AC9-AAD0-465A-B650-A2B6FB5584A9}" sibTransId="{D18D7126-5E5B-4FDB-A77B-D296A54718D8}"/>
    <dgm:cxn modelId="{A39B5B20-BB83-431C-B9A9-8C0F512CB31C}" type="presOf" srcId="{D77D513E-815C-4E3A-9DA6-A7D5E990C7A6}" destId="{BD7B1EC6-259A-48B7-B8C6-5F0518DAA482}" srcOrd="0" destOrd="0" presId="urn:microsoft.com/office/officeart/2005/8/layout/cycle4"/>
    <dgm:cxn modelId="{AFB24C75-D9D1-4C7C-A3B4-F9372525D0FC}" type="presOf" srcId="{81BCEBD2-DEAD-4957-B3CB-E73A0FF28B56}" destId="{FC51A53A-1710-4C41-8A7F-ACD1E5C2CF31}" srcOrd="0" destOrd="0" presId="urn:microsoft.com/office/officeart/2005/8/layout/cycle4"/>
    <dgm:cxn modelId="{83B871BE-918A-4E64-A2E5-A7823339FF29}" srcId="{E7BC0A83-7DB2-4AFF-B22E-E6F51E70451D}" destId="{82797201-C5EE-48D0-84CB-6D9061B203D5}" srcOrd="3" destOrd="0" parTransId="{AD4993C3-7272-475D-BB24-FFB3095D8A35}" sibTransId="{7DA70904-64F4-4D4E-BF79-9421A327435D}"/>
    <dgm:cxn modelId="{5453CD75-45AF-4DAD-A79E-7474E0F94A1A}" type="presOf" srcId="{D77D513E-815C-4E3A-9DA6-A7D5E990C7A6}" destId="{D470FD92-2FB2-49B7-8448-02F2282FB8D4}" srcOrd="1" destOrd="0" presId="urn:microsoft.com/office/officeart/2005/8/layout/cycle4"/>
    <dgm:cxn modelId="{426153AA-9F5D-4BC1-966F-AA63B33401C6}" type="presOf" srcId="{B27CF23B-2138-4C40-8C9B-3FDFD45FEF58}" destId="{466F980B-4F35-478F-A4C2-ED06FACCE02E}" srcOrd="1" destOrd="3" presId="urn:microsoft.com/office/officeart/2005/8/layout/cycle4"/>
    <dgm:cxn modelId="{222B3628-3A27-4162-909A-6C205377BAAB}" type="presOf" srcId="{7DEB0927-31CB-4C2A-AF97-2E9937C57679}" destId="{D76CA31C-77FE-4193-97BB-F680ABD8F64B}" srcOrd="0" destOrd="0" presId="urn:microsoft.com/office/officeart/2005/8/layout/cycle4"/>
    <dgm:cxn modelId="{10249ACF-2E36-4A44-A530-CB850E80554E}" srcId="{6322F1F8-4170-4F7D-B3DB-51D8A3C7A478}" destId="{C4AC8978-E760-4640-9A9E-B6420D9A19FE}" srcOrd="1" destOrd="0" parTransId="{46CD156D-7FC9-4092-9142-7862C9638517}" sibTransId="{DB6DCD3E-E4F0-4DEA-8998-CDA55074CC78}"/>
    <dgm:cxn modelId="{D000C96F-081F-4F2D-BA01-10973132BA16}" type="presOf" srcId="{424FFF8D-A95C-4116-848B-152536D5472E}" destId="{BD7B1EC6-259A-48B7-B8C6-5F0518DAA482}" srcOrd="0" destOrd="3" presId="urn:microsoft.com/office/officeart/2005/8/layout/cycle4"/>
    <dgm:cxn modelId="{E725C3D3-2E25-485F-A0D3-EC29088B9DD6}" srcId="{3C6A6C4D-21AB-4AC7-88EB-DD0D819EE557}" destId="{255E706D-B4DA-4A52-A2B1-24E0405E5BB5}" srcOrd="2" destOrd="0" parTransId="{89B8225D-0F4C-42A6-B1C9-1D6A5FA0F667}" sibTransId="{5A681C4B-B647-41BA-AC51-676603BDB8D6}"/>
    <dgm:cxn modelId="{7C6ED1D8-BA61-4AED-8808-C488288C14A1}" srcId="{3C6A6C4D-21AB-4AC7-88EB-DD0D819EE557}" destId="{749EFA02-A924-4C55-99CF-6046889D5B6A}" srcOrd="0" destOrd="0" parTransId="{0E549463-A897-41B6-97FD-6868CC3694D0}" sibTransId="{AC53599A-1E80-4F70-9F97-F4C7E3439DC8}"/>
    <dgm:cxn modelId="{3850F170-CCE2-4026-AE39-E524AFC04729}" type="presOf" srcId="{9474F47D-31C4-4B32-95F1-A1FDA1CA5A10}" destId="{C942A517-B54F-4639-B5E2-C719B10741A1}" srcOrd="1" destOrd="4" presId="urn:microsoft.com/office/officeart/2005/8/layout/cycle4"/>
    <dgm:cxn modelId="{B577276B-BA8C-47AD-9F7D-F417BE5BE080}" type="presOf" srcId="{C4AC8978-E760-4640-9A9E-B6420D9A19FE}" destId="{11BC93A8-6562-47BC-9570-C13C322D4E22}" srcOrd="1" destOrd="1" presId="urn:microsoft.com/office/officeart/2005/8/layout/cycle4"/>
    <dgm:cxn modelId="{D71276E1-D72C-4B0E-9D3C-5D567CD97C75}" type="presOf" srcId="{CE17EFCC-F872-4B11-B3F8-9B9AA1A4541D}" destId="{D470FD92-2FB2-49B7-8448-02F2282FB8D4}" srcOrd="1" destOrd="1" presId="urn:microsoft.com/office/officeart/2005/8/layout/cycle4"/>
    <dgm:cxn modelId="{32A7A434-C17B-44D5-91C2-FB499ADFF061}" type="presOf" srcId="{E7BC0A83-7DB2-4AFF-B22E-E6F51E70451D}" destId="{AF0D3E8D-2B5A-4C58-9766-9D7CB9584AC7}" srcOrd="0" destOrd="0" presId="urn:microsoft.com/office/officeart/2005/8/layout/cycle4"/>
    <dgm:cxn modelId="{88A351B0-41ED-46A5-B882-F1B46FE62D8A}" type="presOf" srcId="{82797201-C5EE-48D0-84CB-6D9061B203D5}" destId="{2C9FCCB7-2D67-4F5C-B34F-1208B0E6B79B}" srcOrd="0" destOrd="0" presId="urn:microsoft.com/office/officeart/2005/8/layout/cycle4"/>
    <dgm:cxn modelId="{E8EF3BCA-D7D2-41A8-AE74-14AAF46E26F6}" type="presOf" srcId="{3C6A6C4D-21AB-4AC7-88EB-DD0D819EE557}" destId="{E1D4E7BB-99D3-4779-92FA-BAC98E7C157B}" srcOrd="0" destOrd="0" presId="urn:microsoft.com/office/officeart/2005/8/layout/cycle4"/>
    <dgm:cxn modelId="{6A5EF9AB-D386-47ED-982E-11DD21B50BE6}" type="presOf" srcId="{CE17EFCC-F872-4B11-B3F8-9B9AA1A4541D}" destId="{BD7B1EC6-259A-48B7-B8C6-5F0518DAA482}" srcOrd="0" destOrd="1" presId="urn:microsoft.com/office/officeart/2005/8/layout/cycle4"/>
    <dgm:cxn modelId="{B57443A2-AEC8-4A43-970C-4E131A03C487}" type="presOf" srcId="{B27CF23B-2138-4C40-8C9B-3FDFD45FEF58}" destId="{13502EC3-F3EB-4338-AB7F-E08701D50731}" srcOrd="0" destOrd="3" presId="urn:microsoft.com/office/officeart/2005/8/layout/cycle4"/>
    <dgm:cxn modelId="{F313E03A-3DBF-436A-9D26-9BB40FD8C280}" srcId="{E7BC0A83-7DB2-4AFF-B22E-E6F51E70451D}" destId="{3C6A6C4D-21AB-4AC7-88EB-DD0D819EE557}" srcOrd="0" destOrd="0" parTransId="{9CFB7337-F301-4DE5-B810-5771D30A2EE8}" sibTransId="{C18A7C18-829E-4CA0-BC0C-7704592095A5}"/>
    <dgm:cxn modelId="{6631ACFE-80E3-4763-ABAD-122BC43BB9C3}" srcId="{82797201-C5EE-48D0-84CB-6D9061B203D5}" destId="{D77D513E-815C-4E3A-9DA6-A7D5E990C7A6}" srcOrd="0" destOrd="0" parTransId="{B2504813-D9BA-45A2-BABC-AC0AC16E71E9}" sibTransId="{6253C81D-CDA5-4654-BA6F-A951F07F6B20}"/>
    <dgm:cxn modelId="{816B58E0-AECD-4237-A724-9579C1AC842C}" type="presOf" srcId="{C4AC8978-E760-4640-9A9E-B6420D9A19FE}" destId="{D76CA31C-77FE-4193-97BB-F680ABD8F64B}" srcOrd="0" destOrd="1" presId="urn:microsoft.com/office/officeart/2005/8/layout/cycle4"/>
    <dgm:cxn modelId="{96EC3DFE-33CC-4DBD-9851-9938D00C7FA3}" srcId="{81BCEBD2-DEAD-4957-B3CB-E73A0FF28B56}" destId="{9474F47D-31C4-4B32-95F1-A1FDA1CA5A10}" srcOrd="4" destOrd="0" parTransId="{80038746-7BD0-49F4-881D-7190BB5BDA83}" sibTransId="{D8D84AAE-ABF9-4422-BB89-E36C24C255C5}"/>
    <dgm:cxn modelId="{D99C054B-645F-4A30-8789-578D4796DEA6}" type="presOf" srcId="{1A82DECC-FBD3-4F85-A93E-9B5EABAE3026}" destId="{466F980B-4F35-478F-A4C2-ED06FACCE02E}" srcOrd="1" destOrd="1" presId="urn:microsoft.com/office/officeart/2005/8/layout/cycle4"/>
    <dgm:cxn modelId="{60CC3B65-7D68-40DC-91F6-D945F516464D}" type="presOf" srcId="{9DF64B8B-6569-43C9-970A-30154DA23079}" destId="{C942A517-B54F-4639-B5E2-C719B10741A1}" srcOrd="1" destOrd="3" presId="urn:microsoft.com/office/officeart/2005/8/layout/cycle4"/>
    <dgm:cxn modelId="{0C3A76F6-8EB9-4C63-B0E2-D2F4294E125F}" type="presOf" srcId="{7DEB0927-31CB-4C2A-AF97-2E9937C57679}" destId="{11BC93A8-6562-47BC-9570-C13C322D4E22}" srcOrd="1" destOrd="0" presId="urn:microsoft.com/office/officeart/2005/8/layout/cycle4"/>
    <dgm:cxn modelId="{69455A4E-B0C4-4655-8F4E-90282128BD88}" srcId="{E7BC0A83-7DB2-4AFF-B22E-E6F51E70451D}" destId="{81BCEBD2-DEAD-4957-B3CB-E73A0FF28B56}" srcOrd="2" destOrd="0" parTransId="{03D8197E-A485-4C67-A4DE-E26983AEB3C1}" sibTransId="{901B9E8D-3B8C-4123-B958-0158D3B51232}"/>
    <dgm:cxn modelId="{9C8B9B85-7415-483D-B4A3-A434F0215BCE}" type="presOf" srcId="{6F14CEC8-4E16-4667-83AE-1382A07DBB1C}" destId="{B8352E6A-A03A-4951-B510-BEF88B3ECAC7}" srcOrd="0" destOrd="2" presId="urn:microsoft.com/office/officeart/2005/8/layout/cycle4"/>
    <dgm:cxn modelId="{D19DD995-E43B-4A38-9CF7-AF60FEB6D6CA}" srcId="{3C6A6C4D-21AB-4AC7-88EB-DD0D819EE557}" destId="{1A82DECC-FBD3-4F85-A93E-9B5EABAE3026}" srcOrd="1" destOrd="0" parTransId="{D9264F3E-AF3E-4903-A244-42D60D184921}" sibTransId="{59209BCA-C218-4ADC-BFB8-DB623880B45C}"/>
    <dgm:cxn modelId="{318B1777-87A4-45FF-8C8F-280EA204CDEC}" type="presOf" srcId="{255E706D-B4DA-4A52-A2B1-24E0405E5BB5}" destId="{466F980B-4F35-478F-A4C2-ED06FACCE02E}" srcOrd="1" destOrd="2" presId="urn:microsoft.com/office/officeart/2005/8/layout/cycle4"/>
    <dgm:cxn modelId="{DFE81AEE-18C8-4DE3-A3BF-C54F9D024F8A}" type="presOf" srcId="{D3663291-9D82-4249-AC4C-D2C7CFBA4271}" destId="{D76CA31C-77FE-4193-97BB-F680ABD8F64B}" srcOrd="0" destOrd="2" presId="urn:microsoft.com/office/officeart/2005/8/layout/cycle4"/>
    <dgm:cxn modelId="{4FF6F044-5238-42CE-B5DC-1F11A56A086E}" type="presOf" srcId="{9DF64B8B-6569-43C9-970A-30154DA23079}" destId="{B8352E6A-A03A-4951-B510-BEF88B3ECAC7}" srcOrd="0" destOrd="3" presId="urn:microsoft.com/office/officeart/2005/8/layout/cycle4"/>
    <dgm:cxn modelId="{4C305711-334F-48E0-A92F-44685FE932DC}" srcId="{82797201-C5EE-48D0-84CB-6D9061B203D5}" destId="{424FFF8D-A95C-4116-848B-152536D5472E}" srcOrd="3" destOrd="0" parTransId="{AA880A76-3DE2-4AEA-B295-803F73EA1C83}" sibTransId="{5346AC3A-4AB3-4692-A26D-4C4B94F5303B}"/>
    <dgm:cxn modelId="{9DB4FFC2-E1CA-4EB4-9E10-7A0A4E3B8844}" type="presOf" srcId="{8EBCE00D-1E46-4E95-AD9F-7760106CB33D}" destId="{B8352E6A-A03A-4951-B510-BEF88B3ECAC7}" srcOrd="0" destOrd="1" presId="urn:microsoft.com/office/officeart/2005/8/layout/cycle4"/>
    <dgm:cxn modelId="{D2DC4A43-FD04-4578-87F7-C1DA56157D78}" type="presOf" srcId="{AAE540AB-403A-4802-9B64-320A876E3340}" destId="{B8352E6A-A03A-4951-B510-BEF88B3ECAC7}" srcOrd="0" destOrd="0" presId="urn:microsoft.com/office/officeart/2005/8/layout/cycle4"/>
    <dgm:cxn modelId="{41E0CDCB-5BEA-4457-9206-632FFE420B03}" type="presOf" srcId="{6322F1F8-4170-4F7D-B3DB-51D8A3C7A478}" destId="{67C9E202-E0E7-4BDC-81B6-8D38F4B404E6}" srcOrd="0" destOrd="0" presId="urn:microsoft.com/office/officeart/2005/8/layout/cycle4"/>
    <dgm:cxn modelId="{F07830E2-40E1-49F9-97B3-F6BCB7F31EA5}" type="presOf" srcId="{1A82DECC-FBD3-4F85-A93E-9B5EABAE3026}" destId="{13502EC3-F3EB-4338-AB7F-E08701D50731}" srcOrd="0" destOrd="1" presId="urn:microsoft.com/office/officeart/2005/8/layout/cycle4"/>
    <dgm:cxn modelId="{03C2DB35-2519-4C25-AC8C-3F6F9EB4ECEC}" type="presOf" srcId="{8EBCE00D-1E46-4E95-AD9F-7760106CB33D}" destId="{C942A517-B54F-4639-B5E2-C719B10741A1}" srcOrd="1" destOrd="1" presId="urn:microsoft.com/office/officeart/2005/8/layout/cycle4"/>
    <dgm:cxn modelId="{245F5210-B4CD-4CD2-8C3C-04FF283108ED}" type="presParOf" srcId="{AF0D3E8D-2B5A-4C58-9766-9D7CB9584AC7}" destId="{6AD6A799-4450-42A5-A68F-BDC03D0D6D7A}" srcOrd="0" destOrd="0" presId="urn:microsoft.com/office/officeart/2005/8/layout/cycle4"/>
    <dgm:cxn modelId="{1BA0891F-41E8-4F71-8C23-4E1099103833}" type="presParOf" srcId="{6AD6A799-4450-42A5-A68F-BDC03D0D6D7A}" destId="{64A41624-8A97-4CD8-8EB7-CC439C54DCD2}" srcOrd="0" destOrd="0" presId="urn:microsoft.com/office/officeart/2005/8/layout/cycle4"/>
    <dgm:cxn modelId="{37A5B249-9F12-4819-B332-B9913689F25C}" type="presParOf" srcId="{64A41624-8A97-4CD8-8EB7-CC439C54DCD2}" destId="{13502EC3-F3EB-4338-AB7F-E08701D50731}" srcOrd="0" destOrd="0" presId="urn:microsoft.com/office/officeart/2005/8/layout/cycle4"/>
    <dgm:cxn modelId="{BBF52896-E43A-4775-BD3C-4242718DFD69}" type="presParOf" srcId="{64A41624-8A97-4CD8-8EB7-CC439C54DCD2}" destId="{466F980B-4F35-478F-A4C2-ED06FACCE02E}" srcOrd="1" destOrd="0" presId="urn:microsoft.com/office/officeart/2005/8/layout/cycle4"/>
    <dgm:cxn modelId="{9A1688A9-9FBC-481D-A73C-B142A9869B42}" type="presParOf" srcId="{6AD6A799-4450-42A5-A68F-BDC03D0D6D7A}" destId="{0F8C4440-E4A2-47AE-A38D-C3935419C15E}" srcOrd="1" destOrd="0" presId="urn:microsoft.com/office/officeart/2005/8/layout/cycle4"/>
    <dgm:cxn modelId="{5D500B2B-CB6F-46F4-A47A-889F638C4677}" type="presParOf" srcId="{0F8C4440-E4A2-47AE-A38D-C3935419C15E}" destId="{D76CA31C-77FE-4193-97BB-F680ABD8F64B}" srcOrd="0" destOrd="0" presId="urn:microsoft.com/office/officeart/2005/8/layout/cycle4"/>
    <dgm:cxn modelId="{64B9E0A1-C0B4-4F21-BF86-682219C4B719}" type="presParOf" srcId="{0F8C4440-E4A2-47AE-A38D-C3935419C15E}" destId="{11BC93A8-6562-47BC-9570-C13C322D4E22}" srcOrd="1" destOrd="0" presId="urn:microsoft.com/office/officeart/2005/8/layout/cycle4"/>
    <dgm:cxn modelId="{E0840611-4B16-49B9-AD49-CF1DED15FA11}" type="presParOf" srcId="{6AD6A799-4450-42A5-A68F-BDC03D0D6D7A}" destId="{C2811C57-5B23-48BA-A8A7-CA49D91CA37B}" srcOrd="2" destOrd="0" presId="urn:microsoft.com/office/officeart/2005/8/layout/cycle4"/>
    <dgm:cxn modelId="{642D2A02-3AC0-448E-AF9F-3F241385738F}" type="presParOf" srcId="{C2811C57-5B23-48BA-A8A7-CA49D91CA37B}" destId="{B8352E6A-A03A-4951-B510-BEF88B3ECAC7}" srcOrd="0" destOrd="0" presId="urn:microsoft.com/office/officeart/2005/8/layout/cycle4"/>
    <dgm:cxn modelId="{C6AAC450-15F5-4561-9761-56C00DAF3F85}" type="presParOf" srcId="{C2811C57-5B23-48BA-A8A7-CA49D91CA37B}" destId="{C942A517-B54F-4639-B5E2-C719B10741A1}" srcOrd="1" destOrd="0" presId="urn:microsoft.com/office/officeart/2005/8/layout/cycle4"/>
    <dgm:cxn modelId="{B488996D-A0AC-4FDE-81CB-7C36DCAB1227}" type="presParOf" srcId="{6AD6A799-4450-42A5-A68F-BDC03D0D6D7A}" destId="{CAEE5E08-23C8-4037-87F9-F92A75625059}" srcOrd="3" destOrd="0" presId="urn:microsoft.com/office/officeart/2005/8/layout/cycle4"/>
    <dgm:cxn modelId="{309EB567-5A0A-49BA-8B07-D493D161F272}" type="presParOf" srcId="{CAEE5E08-23C8-4037-87F9-F92A75625059}" destId="{BD7B1EC6-259A-48B7-B8C6-5F0518DAA482}" srcOrd="0" destOrd="0" presId="urn:microsoft.com/office/officeart/2005/8/layout/cycle4"/>
    <dgm:cxn modelId="{2663DAE3-4A9D-4F1D-8C91-80FD5136E750}" type="presParOf" srcId="{CAEE5E08-23C8-4037-87F9-F92A75625059}" destId="{D470FD92-2FB2-49B7-8448-02F2282FB8D4}" srcOrd="1" destOrd="0" presId="urn:microsoft.com/office/officeart/2005/8/layout/cycle4"/>
    <dgm:cxn modelId="{749A62AC-9069-4388-9E69-9E5B17B3F27A}" type="presParOf" srcId="{6AD6A799-4450-42A5-A68F-BDC03D0D6D7A}" destId="{3860F1B2-65C6-4F2D-B7D3-5C8145095849}" srcOrd="4" destOrd="0" presId="urn:microsoft.com/office/officeart/2005/8/layout/cycle4"/>
    <dgm:cxn modelId="{485E2529-4DD3-4C5F-8A27-5644498BDEEA}" type="presParOf" srcId="{AF0D3E8D-2B5A-4C58-9766-9D7CB9584AC7}" destId="{D3457202-85DA-462E-9BAE-80908569556F}" srcOrd="1" destOrd="0" presId="urn:microsoft.com/office/officeart/2005/8/layout/cycle4"/>
    <dgm:cxn modelId="{08B6288D-3A46-4F46-97CA-B660948A2DAB}" type="presParOf" srcId="{D3457202-85DA-462E-9BAE-80908569556F}" destId="{E1D4E7BB-99D3-4779-92FA-BAC98E7C157B}" srcOrd="0" destOrd="0" presId="urn:microsoft.com/office/officeart/2005/8/layout/cycle4"/>
    <dgm:cxn modelId="{158F1282-967C-45F0-B98C-93D8B30AD36B}" type="presParOf" srcId="{D3457202-85DA-462E-9BAE-80908569556F}" destId="{67C9E202-E0E7-4BDC-81B6-8D38F4B404E6}" srcOrd="1" destOrd="0" presId="urn:microsoft.com/office/officeart/2005/8/layout/cycle4"/>
    <dgm:cxn modelId="{AE974262-D35E-4291-8B89-CE9EFDF7090F}" type="presParOf" srcId="{D3457202-85DA-462E-9BAE-80908569556F}" destId="{FC51A53A-1710-4C41-8A7F-ACD1E5C2CF31}" srcOrd="2" destOrd="0" presId="urn:microsoft.com/office/officeart/2005/8/layout/cycle4"/>
    <dgm:cxn modelId="{772CFCA5-3406-4E42-8698-504434FC5759}" type="presParOf" srcId="{D3457202-85DA-462E-9BAE-80908569556F}" destId="{2C9FCCB7-2D67-4F5C-B34F-1208B0E6B79B}" srcOrd="3" destOrd="0" presId="urn:microsoft.com/office/officeart/2005/8/layout/cycle4"/>
    <dgm:cxn modelId="{8873E067-EC6A-4223-BC8B-43EB4F795EC7}" type="presParOf" srcId="{D3457202-85DA-462E-9BAE-80908569556F}" destId="{7DC52FC8-CC65-4C39-8D7E-DC9CE52F75E2}" srcOrd="4" destOrd="0" presId="urn:microsoft.com/office/officeart/2005/8/layout/cycle4"/>
    <dgm:cxn modelId="{620C1189-5F79-40BD-B6D3-A14E939D4295}" type="presParOf" srcId="{AF0D3E8D-2B5A-4C58-9766-9D7CB9584AC7}" destId="{2183F959-1660-4AE3-BF3A-68B198BFF4DF}" srcOrd="2" destOrd="0" presId="urn:microsoft.com/office/officeart/2005/8/layout/cycle4"/>
    <dgm:cxn modelId="{F22A2043-F79F-4CBF-B74F-255C55B9B9EC}" type="presParOf" srcId="{AF0D3E8D-2B5A-4C58-9766-9D7CB9584AC7}" destId="{08D54BE1-8891-4010-BD1E-7685DA56EE2C}"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F6502F1-22F7-4C09-8CD4-C66F3F20BAB0}"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zh-CN" altLang="en-US"/>
        </a:p>
      </dgm:t>
    </dgm:pt>
    <dgm:pt modelId="{536B4C4A-64F3-49D9-842E-FBFBF6D70DFD}">
      <dgm:prSet phldrT="[文本]" custT="1"/>
      <dgm:spPr/>
      <dgm:t>
        <a:bodyPr/>
        <a:lstStyle/>
        <a:p>
          <a:r>
            <a:rPr lang="zh-CN" altLang="en-US" sz="2400" dirty="0" smtClean="0"/>
            <a:t>继承</a:t>
          </a:r>
          <a:endParaRPr lang="zh-CN" altLang="en-US" sz="2400" dirty="0"/>
        </a:p>
      </dgm:t>
    </dgm:pt>
    <dgm:pt modelId="{4326603E-CCC8-4F44-A305-DCA573B91F6E}" type="parTrans" cxnId="{C276D516-B747-4945-BF43-1DD9F9807484}">
      <dgm:prSet/>
      <dgm:spPr/>
      <dgm:t>
        <a:bodyPr/>
        <a:lstStyle/>
        <a:p>
          <a:endParaRPr lang="zh-CN" altLang="en-US"/>
        </a:p>
      </dgm:t>
    </dgm:pt>
    <dgm:pt modelId="{D62A156B-BB32-4213-BFCD-F1A871BAB09C}" type="sibTrans" cxnId="{C276D516-B747-4945-BF43-1DD9F9807484}">
      <dgm:prSet/>
      <dgm:spPr/>
      <dgm:t>
        <a:bodyPr/>
        <a:lstStyle/>
        <a:p>
          <a:endParaRPr lang="zh-CN" altLang="en-US"/>
        </a:p>
      </dgm:t>
    </dgm:pt>
    <dgm:pt modelId="{158F92D9-D89F-4A65-8643-01B239C7E6A3}">
      <dgm:prSet phldrT="[文本]" custT="1"/>
      <dgm:spPr/>
      <dgm:t>
        <a:bodyPr/>
        <a:lstStyle/>
        <a:p>
          <a:r>
            <a:rPr lang="zh-CN" altLang="en-US" sz="2000" b="1" dirty="0" smtClean="0">
              <a:solidFill>
                <a:srgbClr val="C00000"/>
              </a:solidFill>
            </a:rPr>
            <a:t>传统文化</a:t>
          </a:r>
          <a:endParaRPr lang="zh-CN" altLang="en-US" sz="2000" b="1" dirty="0">
            <a:solidFill>
              <a:srgbClr val="C00000"/>
            </a:solidFill>
          </a:endParaRPr>
        </a:p>
      </dgm:t>
    </dgm:pt>
    <dgm:pt modelId="{067569D3-3636-43A0-B71E-B8C4951C6042}" type="parTrans" cxnId="{77AA0236-0620-4100-9869-7BD4536EB629}">
      <dgm:prSet/>
      <dgm:spPr/>
      <dgm:t>
        <a:bodyPr/>
        <a:lstStyle/>
        <a:p>
          <a:endParaRPr lang="zh-CN" altLang="en-US"/>
        </a:p>
      </dgm:t>
    </dgm:pt>
    <dgm:pt modelId="{FE3F2E50-E77F-4CB8-89CB-3837929E01F2}" type="sibTrans" cxnId="{77AA0236-0620-4100-9869-7BD4536EB629}">
      <dgm:prSet/>
      <dgm:spPr/>
      <dgm:t>
        <a:bodyPr/>
        <a:lstStyle/>
        <a:p>
          <a:endParaRPr lang="zh-CN" altLang="en-US"/>
        </a:p>
      </dgm:t>
    </dgm:pt>
    <dgm:pt modelId="{F13CDDF3-ACFD-4DBB-839C-7E62D5CF328E}">
      <dgm:prSet phldrT="[文本]" custT="1"/>
      <dgm:spPr/>
      <dgm:t>
        <a:bodyPr/>
        <a:lstStyle/>
        <a:p>
          <a:r>
            <a:rPr lang="zh-CN" altLang="en-US" sz="2400" dirty="0" smtClean="0"/>
            <a:t>创新</a:t>
          </a:r>
          <a:endParaRPr lang="zh-CN" altLang="en-US" sz="2400" dirty="0"/>
        </a:p>
      </dgm:t>
    </dgm:pt>
    <dgm:pt modelId="{A96CDF22-2183-43AD-8740-E477E8950C31}" type="parTrans" cxnId="{4295D218-5DE3-45E7-A67E-CE6ED79707D6}">
      <dgm:prSet/>
      <dgm:spPr/>
      <dgm:t>
        <a:bodyPr/>
        <a:lstStyle/>
        <a:p>
          <a:endParaRPr lang="zh-CN" altLang="en-US"/>
        </a:p>
      </dgm:t>
    </dgm:pt>
    <dgm:pt modelId="{65F2C150-B12C-4944-858A-993D415BDED1}" type="sibTrans" cxnId="{4295D218-5DE3-45E7-A67E-CE6ED79707D6}">
      <dgm:prSet/>
      <dgm:spPr/>
      <dgm:t>
        <a:bodyPr/>
        <a:lstStyle/>
        <a:p>
          <a:endParaRPr lang="zh-CN" altLang="en-US"/>
        </a:p>
      </dgm:t>
    </dgm:pt>
    <dgm:pt modelId="{82B8FEB9-481F-4D64-AEFA-99AA30C39051}">
      <dgm:prSet phldrT="[文本]" custT="1"/>
      <dgm:spPr/>
      <dgm:t>
        <a:bodyPr/>
        <a:lstStyle/>
        <a:p>
          <a:r>
            <a:rPr lang="zh-CN" altLang="en-US" sz="2000" b="1" dirty="0" smtClean="0">
              <a:solidFill>
                <a:srgbClr val="C00000"/>
              </a:solidFill>
            </a:rPr>
            <a:t>成功实践</a:t>
          </a:r>
          <a:endParaRPr lang="zh-CN" altLang="en-US" sz="2000" b="1" dirty="0">
            <a:solidFill>
              <a:srgbClr val="C00000"/>
            </a:solidFill>
          </a:endParaRPr>
        </a:p>
      </dgm:t>
    </dgm:pt>
    <dgm:pt modelId="{62C17384-26B0-444E-B780-9E59DC88E4E9}" type="parTrans" cxnId="{CD4D9C1A-69A0-4BF2-B634-78A2185E0C9D}">
      <dgm:prSet/>
      <dgm:spPr/>
      <dgm:t>
        <a:bodyPr/>
        <a:lstStyle/>
        <a:p>
          <a:endParaRPr lang="zh-CN" altLang="en-US"/>
        </a:p>
      </dgm:t>
    </dgm:pt>
    <dgm:pt modelId="{7912B43B-7BB1-43CA-8459-1725D0D7340D}" type="sibTrans" cxnId="{CD4D9C1A-69A0-4BF2-B634-78A2185E0C9D}">
      <dgm:prSet/>
      <dgm:spPr/>
      <dgm:t>
        <a:bodyPr/>
        <a:lstStyle/>
        <a:p>
          <a:endParaRPr lang="zh-CN" altLang="en-US"/>
        </a:p>
      </dgm:t>
    </dgm:pt>
    <dgm:pt modelId="{FD714A55-0E66-4878-AF1C-554880D1E51C}">
      <dgm:prSet phldrT="[文本]" custT="1"/>
      <dgm:spPr/>
      <dgm:t>
        <a:bodyPr/>
        <a:lstStyle/>
        <a:p>
          <a:r>
            <a:rPr lang="zh-CN" altLang="en-US" sz="2400" dirty="0" smtClean="0"/>
            <a:t>整合</a:t>
          </a:r>
          <a:endParaRPr lang="zh-CN" altLang="en-US" sz="2400" dirty="0"/>
        </a:p>
      </dgm:t>
    </dgm:pt>
    <dgm:pt modelId="{0B13612A-3929-4049-BEBA-57EC58E9E601}" type="parTrans" cxnId="{858B1F5B-1B39-4FAF-BA40-4199E89E08FE}">
      <dgm:prSet/>
      <dgm:spPr/>
      <dgm:t>
        <a:bodyPr/>
        <a:lstStyle/>
        <a:p>
          <a:endParaRPr lang="zh-CN" altLang="en-US"/>
        </a:p>
      </dgm:t>
    </dgm:pt>
    <dgm:pt modelId="{AEE86734-7796-4138-B297-B9BE88742114}" type="sibTrans" cxnId="{858B1F5B-1B39-4FAF-BA40-4199E89E08FE}">
      <dgm:prSet/>
      <dgm:spPr/>
      <dgm:t>
        <a:bodyPr/>
        <a:lstStyle/>
        <a:p>
          <a:endParaRPr lang="zh-CN" altLang="en-US"/>
        </a:p>
      </dgm:t>
    </dgm:pt>
    <dgm:pt modelId="{5AE8B597-F32C-48AC-9E2E-F5E3F1BD8C6D}">
      <dgm:prSet phldrT="[文本]" custT="1"/>
      <dgm:spPr/>
      <dgm:t>
        <a:bodyPr/>
        <a:lstStyle/>
        <a:p>
          <a:r>
            <a:rPr lang="zh-CN" altLang="en-US" sz="2000" b="1" dirty="0" smtClean="0">
              <a:solidFill>
                <a:srgbClr val="C00000"/>
              </a:solidFill>
            </a:rPr>
            <a:t>世界文化</a:t>
          </a:r>
          <a:endParaRPr lang="zh-CN" altLang="en-US" sz="2000" b="1" dirty="0">
            <a:solidFill>
              <a:srgbClr val="C00000"/>
            </a:solidFill>
          </a:endParaRPr>
        </a:p>
      </dgm:t>
    </dgm:pt>
    <dgm:pt modelId="{20CFC65B-1430-47B9-A2DC-949646DAE088}" type="parTrans" cxnId="{4EF58BE3-7DD3-45EA-A8FD-E2D2570CF73B}">
      <dgm:prSet/>
      <dgm:spPr/>
      <dgm:t>
        <a:bodyPr/>
        <a:lstStyle/>
        <a:p>
          <a:endParaRPr lang="zh-CN" altLang="en-US"/>
        </a:p>
      </dgm:t>
    </dgm:pt>
    <dgm:pt modelId="{1E750428-660B-4D0F-9419-E5A5B44F3D87}" type="sibTrans" cxnId="{4EF58BE3-7DD3-45EA-A8FD-E2D2570CF73B}">
      <dgm:prSet/>
      <dgm:spPr/>
      <dgm:t>
        <a:bodyPr/>
        <a:lstStyle/>
        <a:p>
          <a:endParaRPr lang="zh-CN" altLang="en-US"/>
        </a:p>
      </dgm:t>
    </dgm:pt>
    <dgm:pt modelId="{57FD4C7A-220D-47E6-BED2-F065BFEA4924}">
      <dgm:prSet phldrT="[文本]" custT="1"/>
      <dgm:spPr/>
      <dgm:t>
        <a:bodyPr/>
        <a:lstStyle/>
        <a:p>
          <a:r>
            <a:rPr lang="zh-CN" altLang="en-US" sz="2400" dirty="0" smtClean="0"/>
            <a:t>推广</a:t>
          </a:r>
          <a:endParaRPr lang="zh-CN" altLang="en-US" sz="2400" dirty="0"/>
        </a:p>
      </dgm:t>
    </dgm:pt>
    <dgm:pt modelId="{9C8102AB-38EF-42AF-83DC-0BE2C37E16ED}" type="parTrans" cxnId="{E0AB92DC-3A24-4588-8FBA-A356ACE3817D}">
      <dgm:prSet/>
      <dgm:spPr/>
      <dgm:t>
        <a:bodyPr/>
        <a:lstStyle/>
        <a:p>
          <a:endParaRPr lang="zh-CN" altLang="en-US"/>
        </a:p>
      </dgm:t>
    </dgm:pt>
    <dgm:pt modelId="{2CFE715C-DFEA-4C2E-8E23-2C668BB6797D}" type="sibTrans" cxnId="{E0AB92DC-3A24-4588-8FBA-A356ACE3817D}">
      <dgm:prSet/>
      <dgm:spPr/>
      <dgm:t>
        <a:bodyPr/>
        <a:lstStyle/>
        <a:p>
          <a:endParaRPr lang="zh-CN" altLang="en-US"/>
        </a:p>
      </dgm:t>
    </dgm:pt>
    <dgm:pt modelId="{A1EA0CD2-31CB-4709-B10D-4206F3ABBB83}">
      <dgm:prSet phldrT="[文本]" custT="1"/>
      <dgm:spPr/>
      <dgm:t>
        <a:bodyPr/>
        <a:lstStyle/>
        <a:p>
          <a:r>
            <a:rPr lang="zh-CN" altLang="en-US" sz="2000" b="1" dirty="0" smtClean="0">
              <a:solidFill>
                <a:srgbClr val="C00000"/>
              </a:solidFill>
            </a:rPr>
            <a:t>中国化的马克思主义国际化</a:t>
          </a:r>
          <a:endParaRPr lang="zh-CN" altLang="en-US" sz="2000" b="1" dirty="0">
            <a:solidFill>
              <a:srgbClr val="C00000"/>
            </a:solidFill>
          </a:endParaRPr>
        </a:p>
      </dgm:t>
    </dgm:pt>
    <dgm:pt modelId="{58646E0D-958B-4FD7-8AD0-1F5D8285BAFD}" type="parTrans" cxnId="{41A13CEC-B393-453D-8A34-B487E239B66F}">
      <dgm:prSet/>
      <dgm:spPr/>
      <dgm:t>
        <a:bodyPr/>
        <a:lstStyle/>
        <a:p>
          <a:endParaRPr lang="zh-CN" altLang="en-US"/>
        </a:p>
      </dgm:t>
    </dgm:pt>
    <dgm:pt modelId="{BFF379FE-0A60-4503-9F05-115E17353F3F}" type="sibTrans" cxnId="{41A13CEC-B393-453D-8A34-B487E239B66F}">
      <dgm:prSet/>
      <dgm:spPr/>
      <dgm:t>
        <a:bodyPr/>
        <a:lstStyle/>
        <a:p>
          <a:endParaRPr lang="zh-CN" altLang="en-US"/>
        </a:p>
      </dgm:t>
    </dgm:pt>
    <dgm:pt modelId="{844C2C27-731D-4144-91F6-E35C67D0D276}" type="pres">
      <dgm:prSet presAssocID="{8F6502F1-22F7-4C09-8CD4-C66F3F20BAB0}" presName="cycleMatrixDiagram" presStyleCnt="0">
        <dgm:presLayoutVars>
          <dgm:chMax val="1"/>
          <dgm:dir/>
          <dgm:animLvl val="lvl"/>
          <dgm:resizeHandles val="exact"/>
        </dgm:presLayoutVars>
      </dgm:prSet>
      <dgm:spPr/>
      <dgm:t>
        <a:bodyPr/>
        <a:lstStyle/>
        <a:p>
          <a:endParaRPr lang="zh-CN" altLang="en-US"/>
        </a:p>
      </dgm:t>
    </dgm:pt>
    <dgm:pt modelId="{167F513B-07A2-4B7D-B816-F65F4DB3B78A}" type="pres">
      <dgm:prSet presAssocID="{8F6502F1-22F7-4C09-8CD4-C66F3F20BAB0}" presName="children" presStyleCnt="0"/>
      <dgm:spPr/>
    </dgm:pt>
    <dgm:pt modelId="{79C0A58E-E06D-426C-BCBB-A7BA63994008}" type="pres">
      <dgm:prSet presAssocID="{8F6502F1-22F7-4C09-8CD4-C66F3F20BAB0}" presName="child1group" presStyleCnt="0"/>
      <dgm:spPr/>
    </dgm:pt>
    <dgm:pt modelId="{09D2BE08-7686-46EC-801E-27360EF51DCA}" type="pres">
      <dgm:prSet presAssocID="{8F6502F1-22F7-4C09-8CD4-C66F3F20BAB0}" presName="child1" presStyleLbl="bgAcc1" presStyleIdx="0" presStyleCnt="4"/>
      <dgm:spPr/>
      <dgm:t>
        <a:bodyPr/>
        <a:lstStyle/>
        <a:p>
          <a:endParaRPr lang="zh-CN" altLang="en-US"/>
        </a:p>
      </dgm:t>
    </dgm:pt>
    <dgm:pt modelId="{BE9EF724-9168-4920-926C-4B66F1AF54AB}" type="pres">
      <dgm:prSet presAssocID="{8F6502F1-22F7-4C09-8CD4-C66F3F20BAB0}" presName="child1Text" presStyleLbl="bgAcc1" presStyleIdx="0" presStyleCnt="4">
        <dgm:presLayoutVars>
          <dgm:bulletEnabled val="1"/>
        </dgm:presLayoutVars>
      </dgm:prSet>
      <dgm:spPr/>
      <dgm:t>
        <a:bodyPr/>
        <a:lstStyle/>
        <a:p>
          <a:endParaRPr lang="zh-CN" altLang="en-US"/>
        </a:p>
      </dgm:t>
    </dgm:pt>
    <dgm:pt modelId="{696CB2EA-C0C2-4478-93FC-7559DDF321BE}" type="pres">
      <dgm:prSet presAssocID="{8F6502F1-22F7-4C09-8CD4-C66F3F20BAB0}" presName="child2group" presStyleCnt="0"/>
      <dgm:spPr/>
    </dgm:pt>
    <dgm:pt modelId="{05185C3E-59E5-4F10-8AA2-5E497D248387}" type="pres">
      <dgm:prSet presAssocID="{8F6502F1-22F7-4C09-8CD4-C66F3F20BAB0}" presName="child2" presStyleLbl="bgAcc1" presStyleIdx="1" presStyleCnt="4"/>
      <dgm:spPr/>
      <dgm:t>
        <a:bodyPr/>
        <a:lstStyle/>
        <a:p>
          <a:endParaRPr lang="zh-CN" altLang="en-US"/>
        </a:p>
      </dgm:t>
    </dgm:pt>
    <dgm:pt modelId="{CE15BFF8-39C6-4BAD-8EA3-9FB293EC9034}" type="pres">
      <dgm:prSet presAssocID="{8F6502F1-22F7-4C09-8CD4-C66F3F20BAB0}" presName="child2Text" presStyleLbl="bgAcc1" presStyleIdx="1" presStyleCnt="4">
        <dgm:presLayoutVars>
          <dgm:bulletEnabled val="1"/>
        </dgm:presLayoutVars>
      </dgm:prSet>
      <dgm:spPr/>
      <dgm:t>
        <a:bodyPr/>
        <a:lstStyle/>
        <a:p>
          <a:endParaRPr lang="zh-CN" altLang="en-US"/>
        </a:p>
      </dgm:t>
    </dgm:pt>
    <dgm:pt modelId="{2D63EDF5-69FF-4ED9-B261-9E1788543701}" type="pres">
      <dgm:prSet presAssocID="{8F6502F1-22F7-4C09-8CD4-C66F3F20BAB0}" presName="child3group" presStyleCnt="0"/>
      <dgm:spPr/>
    </dgm:pt>
    <dgm:pt modelId="{3A6C142C-83BE-4C90-91E2-168D72A4D136}" type="pres">
      <dgm:prSet presAssocID="{8F6502F1-22F7-4C09-8CD4-C66F3F20BAB0}" presName="child3" presStyleLbl="bgAcc1" presStyleIdx="2" presStyleCnt="4"/>
      <dgm:spPr/>
      <dgm:t>
        <a:bodyPr/>
        <a:lstStyle/>
        <a:p>
          <a:endParaRPr lang="zh-CN" altLang="en-US"/>
        </a:p>
      </dgm:t>
    </dgm:pt>
    <dgm:pt modelId="{17558B9B-257F-49F1-9DBD-AB1E12B55D6E}" type="pres">
      <dgm:prSet presAssocID="{8F6502F1-22F7-4C09-8CD4-C66F3F20BAB0}" presName="child3Text" presStyleLbl="bgAcc1" presStyleIdx="2" presStyleCnt="4">
        <dgm:presLayoutVars>
          <dgm:bulletEnabled val="1"/>
        </dgm:presLayoutVars>
      </dgm:prSet>
      <dgm:spPr/>
      <dgm:t>
        <a:bodyPr/>
        <a:lstStyle/>
        <a:p>
          <a:endParaRPr lang="zh-CN" altLang="en-US"/>
        </a:p>
      </dgm:t>
    </dgm:pt>
    <dgm:pt modelId="{19941653-CC8C-47D1-99AE-CD5DE905D7F2}" type="pres">
      <dgm:prSet presAssocID="{8F6502F1-22F7-4C09-8CD4-C66F3F20BAB0}" presName="child4group" presStyleCnt="0"/>
      <dgm:spPr/>
    </dgm:pt>
    <dgm:pt modelId="{EC945573-BFFD-4ACC-801F-AF3FDF3D2610}" type="pres">
      <dgm:prSet presAssocID="{8F6502F1-22F7-4C09-8CD4-C66F3F20BAB0}" presName="child4" presStyleLbl="bgAcc1" presStyleIdx="3" presStyleCnt="4"/>
      <dgm:spPr/>
      <dgm:t>
        <a:bodyPr/>
        <a:lstStyle/>
        <a:p>
          <a:endParaRPr lang="zh-CN" altLang="en-US"/>
        </a:p>
      </dgm:t>
    </dgm:pt>
    <dgm:pt modelId="{A3F47368-5FF3-44FE-B11D-E783E15B2C16}" type="pres">
      <dgm:prSet presAssocID="{8F6502F1-22F7-4C09-8CD4-C66F3F20BAB0}" presName="child4Text" presStyleLbl="bgAcc1" presStyleIdx="3" presStyleCnt="4">
        <dgm:presLayoutVars>
          <dgm:bulletEnabled val="1"/>
        </dgm:presLayoutVars>
      </dgm:prSet>
      <dgm:spPr/>
      <dgm:t>
        <a:bodyPr/>
        <a:lstStyle/>
        <a:p>
          <a:endParaRPr lang="zh-CN" altLang="en-US"/>
        </a:p>
      </dgm:t>
    </dgm:pt>
    <dgm:pt modelId="{E67B8D11-8E57-412F-B0FF-8BA38BE7F1DF}" type="pres">
      <dgm:prSet presAssocID="{8F6502F1-22F7-4C09-8CD4-C66F3F20BAB0}" presName="childPlaceholder" presStyleCnt="0"/>
      <dgm:spPr/>
    </dgm:pt>
    <dgm:pt modelId="{2C84D1E7-D020-42CA-892E-FC397F91BF20}" type="pres">
      <dgm:prSet presAssocID="{8F6502F1-22F7-4C09-8CD4-C66F3F20BAB0}" presName="circle" presStyleCnt="0"/>
      <dgm:spPr/>
    </dgm:pt>
    <dgm:pt modelId="{7823D5EA-5067-4C7E-B693-9CC6FD832848}" type="pres">
      <dgm:prSet presAssocID="{8F6502F1-22F7-4C09-8CD4-C66F3F20BAB0}" presName="quadrant1" presStyleLbl="node1" presStyleIdx="0" presStyleCnt="4">
        <dgm:presLayoutVars>
          <dgm:chMax val="1"/>
          <dgm:bulletEnabled val="1"/>
        </dgm:presLayoutVars>
      </dgm:prSet>
      <dgm:spPr/>
      <dgm:t>
        <a:bodyPr/>
        <a:lstStyle/>
        <a:p>
          <a:endParaRPr lang="zh-CN" altLang="en-US"/>
        </a:p>
      </dgm:t>
    </dgm:pt>
    <dgm:pt modelId="{8DA6D6F6-8CC9-4C5A-9EAD-E9C9ED5B1A12}" type="pres">
      <dgm:prSet presAssocID="{8F6502F1-22F7-4C09-8CD4-C66F3F20BAB0}" presName="quadrant2" presStyleLbl="node1" presStyleIdx="1" presStyleCnt="4">
        <dgm:presLayoutVars>
          <dgm:chMax val="1"/>
          <dgm:bulletEnabled val="1"/>
        </dgm:presLayoutVars>
      </dgm:prSet>
      <dgm:spPr/>
      <dgm:t>
        <a:bodyPr/>
        <a:lstStyle/>
        <a:p>
          <a:endParaRPr lang="zh-CN" altLang="en-US"/>
        </a:p>
      </dgm:t>
    </dgm:pt>
    <dgm:pt modelId="{702E1715-A25D-4EF9-9472-EF5DAC4DA8E2}" type="pres">
      <dgm:prSet presAssocID="{8F6502F1-22F7-4C09-8CD4-C66F3F20BAB0}" presName="quadrant3" presStyleLbl="node1" presStyleIdx="2" presStyleCnt="4">
        <dgm:presLayoutVars>
          <dgm:chMax val="1"/>
          <dgm:bulletEnabled val="1"/>
        </dgm:presLayoutVars>
      </dgm:prSet>
      <dgm:spPr/>
      <dgm:t>
        <a:bodyPr/>
        <a:lstStyle/>
        <a:p>
          <a:endParaRPr lang="zh-CN" altLang="en-US"/>
        </a:p>
      </dgm:t>
    </dgm:pt>
    <dgm:pt modelId="{9A693147-CA0C-473E-9071-C720392C2665}" type="pres">
      <dgm:prSet presAssocID="{8F6502F1-22F7-4C09-8CD4-C66F3F20BAB0}" presName="quadrant4" presStyleLbl="node1" presStyleIdx="3" presStyleCnt="4">
        <dgm:presLayoutVars>
          <dgm:chMax val="1"/>
          <dgm:bulletEnabled val="1"/>
        </dgm:presLayoutVars>
      </dgm:prSet>
      <dgm:spPr/>
      <dgm:t>
        <a:bodyPr/>
        <a:lstStyle/>
        <a:p>
          <a:endParaRPr lang="zh-CN" altLang="en-US"/>
        </a:p>
      </dgm:t>
    </dgm:pt>
    <dgm:pt modelId="{C4913BB7-CC64-461D-BC3A-50E8213B4687}" type="pres">
      <dgm:prSet presAssocID="{8F6502F1-22F7-4C09-8CD4-C66F3F20BAB0}" presName="quadrantPlaceholder" presStyleCnt="0"/>
      <dgm:spPr/>
    </dgm:pt>
    <dgm:pt modelId="{8BDBBE58-2331-4250-A2E1-65787CA3A891}" type="pres">
      <dgm:prSet presAssocID="{8F6502F1-22F7-4C09-8CD4-C66F3F20BAB0}" presName="center1" presStyleLbl="fgShp" presStyleIdx="0" presStyleCnt="2"/>
      <dgm:spPr/>
    </dgm:pt>
    <dgm:pt modelId="{D557F957-24C9-4F57-91E7-408F13434EA5}" type="pres">
      <dgm:prSet presAssocID="{8F6502F1-22F7-4C09-8CD4-C66F3F20BAB0}" presName="center2" presStyleLbl="fgShp" presStyleIdx="1" presStyleCnt="2"/>
      <dgm:spPr/>
    </dgm:pt>
  </dgm:ptLst>
  <dgm:cxnLst>
    <dgm:cxn modelId="{C8E7D3DE-87ED-40A6-A391-1133092A03FF}" type="presOf" srcId="{A1EA0CD2-31CB-4709-B10D-4206F3ABBB83}" destId="{A3F47368-5FF3-44FE-B11D-E783E15B2C16}" srcOrd="1" destOrd="0" presId="urn:microsoft.com/office/officeart/2005/8/layout/cycle4"/>
    <dgm:cxn modelId="{15E1F3A3-B41F-499D-8BD4-8F20E2EBBBBC}" type="presOf" srcId="{57FD4C7A-220D-47E6-BED2-F065BFEA4924}" destId="{9A693147-CA0C-473E-9071-C720392C2665}" srcOrd="0" destOrd="0" presId="urn:microsoft.com/office/officeart/2005/8/layout/cycle4"/>
    <dgm:cxn modelId="{5E259DC0-930A-47FB-A53D-DB8F35EC2D60}" type="presOf" srcId="{82B8FEB9-481F-4D64-AEFA-99AA30C39051}" destId="{CE15BFF8-39C6-4BAD-8EA3-9FB293EC9034}" srcOrd="1" destOrd="0" presId="urn:microsoft.com/office/officeart/2005/8/layout/cycle4"/>
    <dgm:cxn modelId="{706D4E82-049B-45A7-9483-FCAB873688D5}" type="presOf" srcId="{158F92D9-D89F-4A65-8643-01B239C7E6A3}" destId="{BE9EF724-9168-4920-926C-4B66F1AF54AB}" srcOrd="1" destOrd="0" presId="urn:microsoft.com/office/officeart/2005/8/layout/cycle4"/>
    <dgm:cxn modelId="{4671D3B3-09CF-402C-BC76-1C303648F4A7}" type="presOf" srcId="{F13CDDF3-ACFD-4DBB-839C-7E62D5CF328E}" destId="{8DA6D6F6-8CC9-4C5A-9EAD-E9C9ED5B1A12}" srcOrd="0" destOrd="0" presId="urn:microsoft.com/office/officeart/2005/8/layout/cycle4"/>
    <dgm:cxn modelId="{77AA0236-0620-4100-9869-7BD4536EB629}" srcId="{536B4C4A-64F3-49D9-842E-FBFBF6D70DFD}" destId="{158F92D9-D89F-4A65-8643-01B239C7E6A3}" srcOrd="0" destOrd="0" parTransId="{067569D3-3636-43A0-B71E-B8C4951C6042}" sibTransId="{FE3F2E50-E77F-4CB8-89CB-3837929E01F2}"/>
    <dgm:cxn modelId="{84FE09AC-C346-4659-B841-3E01820C0581}" type="presOf" srcId="{A1EA0CD2-31CB-4709-B10D-4206F3ABBB83}" destId="{EC945573-BFFD-4ACC-801F-AF3FDF3D2610}" srcOrd="0" destOrd="0" presId="urn:microsoft.com/office/officeart/2005/8/layout/cycle4"/>
    <dgm:cxn modelId="{4EF58BE3-7DD3-45EA-A8FD-E2D2570CF73B}" srcId="{FD714A55-0E66-4878-AF1C-554880D1E51C}" destId="{5AE8B597-F32C-48AC-9E2E-F5E3F1BD8C6D}" srcOrd="0" destOrd="0" parTransId="{20CFC65B-1430-47B9-A2DC-949646DAE088}" sibTransId="{1E750428-660B-4D0F-9419-E5A5B44F3D87}"/>
    <dgm:cxn modelId="{5F9EE336-874B-40A1-8C45-8A2947970CC0}" type="presOf" srcId="{158F92D9-D89F-4A65-8643-01B239C7E6A3}" destId="{09D2BE08-7686-46EC-801E-27360EF51DCA}" srcOrd="0" destOrd="0" presId="urn:microsoft.com/office/officeart/2005/8/layout/cycle4"/>
    <dgm:cxn modelId="{79B09B61-8FC7-43D4-9E15-F96B9BAEBC0A}" type="presOf" srcId="{8F6502F1-22F7-4C09-8CD4-C66F3F20BAB0}" destId="{844C2C27-731D-4144-91F6-E35C67D0D276}" srcOrd="0" destOrd="0" presId="urn:microsoft.com/office/officeart/2005/8/layout/cycle4"/>
    <dgm:cxn modelId="{CD4D9C1A-69A0-4BF2-B634-78A2185E0C9D}" srcId="{F13CDDF3-ACFD-4DBB-839C-7E62D5CF328E}" destId="{82B8FEB9-481F-4D64-AEFA-99AA30C39051}" srcOrd="0" destOrd="0" parTransId="{62C17384-26B0-444E-B780-9E59DC88E4E9}" sibTransId="{7912B43B-7BB1-43CA-8459-1725D0D7340D}"/>
    <dgm:cxn modelId="{41A13CEC-B393-453D-8A34-B487E239B66F}" srcId="{57FD4C7A-220D-47E6-BED2-F065BFEA4924}" destId="{A1EA0CD2-31CB-4709-B10D-4206F3ABBB83}" srcOrd="0" destOrd="0" parTransId="{58646E0D-958B-4FD7-8AD0-1F5D8285BAFD}" sibTransId="{BFF379FE-0A60-4503-9F05-115E17353F3F}"/>
    <dgm:cxn modelId="{F4B5967D-9772-4E1E-97AF-1FA2D0E31A2D}" type="presOf" srcId="{5AE8B597-F32C-48AC-9E2E-F5E3F1BD8C6D}" destId="{3A6C142C-83BE-4C90-91E2-168D72A4D136}" srcOrd="0" destOrd="0" presId="urn:microsoft.com/office/officeart/2005/8/layout/cycle4"/>
    <dgm:cxn modelId="{858B1F5B-1B39-4FAF-BA40-4199E89E08FE}" srcId="{8F6502F1-22F7-4C09-8CD4-C66F3F20BAB0}" destId="{FD714A55-0E66-4878-AF1C-554880D1E51C}" srcOrd="2" destOrd="0" parTransId="{0B13612A-3929-4049-BEBA-57EC58E9E601}" sibTransId="{AEE86734-7796-4138-B297-B9BE88742114}"/>
    <dgm:cxn modelId="{4295D218-5DE3-45E7-A67E-CE6ED79707D6}" srcId="{8F6502F1-22F7-4C09-8CD4-C66F3F20BAB0}" destId="{F13CDDF3-ACFD-4DBB-839C-7E62D5CF328E}" srcOrd="1" destOrd="0" parTransId="{A96CDF22-2183-43AD-8740-E477E8950C31}" sibTransId="{65F2C150-B12C-4944-858A-993D415BDED1}"/>
    <dgm:cxn modelId="{E0AB92DC-3A24-4588-8FBA-A356ACE3817D}" srcId="{8F6502F1-22F7-4C09-8CD4-C66F3F20BAB0}" destId="{57FD4C7A-220D-47E6-BED2-F065BFEA4924}" srcOrd="3" destOrd="0" parTransId="{9C8102AB-38EF-42AF-83DC-0BE2C37E16ED}" sibTransId="{2CFE715C-DFEA-4C2E-8E23-2C668BB6797D}"/>
    <dgm:cxn modelId="{C276D516-B747-4945-BF43-1DD9F9807484}" srcId="{8F6502F1-22F7-4C09-8CD4-C66F3F20BAB0}" destId="{536B4C4A-64F3-49D9-842E-FBFBF6D70DFD}" srcOrd="0" destOrd="0" parTransId="{4326603E-CCC8-4F44-A305-DCA573B91F6E}" sibTransId="{D62A156B-BB32-4213-BFCD-F1A871BAB09C}"/>
    <dgm:cxn modelId="{7FAF62E9-55E3-4642-A761-D373163E2D2E}" type="presOf" srcId="{536B4C4A-64F3-49D9-842E-FBFBF6D70DFD}" destId="{7823D5EA-5067-4C7E-B693-9CC6FD832848}" srcOrd="0" destOrd="0" presId="urn:microsoft.com/office/officeart/2005/8/layout/cycle4"/>
    <dgm:cxn modelId="{ED9FE34A-6752-4F57-92F8-C67ED3DACEFC}" type="presOf" srcId="{FD714A55-0E66-4878-AF1C-554880D1E51C}" destId="{702E1715-A25D-4EF9-9472-EF5DAC4DA8E2}" srcOrd="0" destOrd="0" presId="urn:microsoft.com/office/officeart/2005/8/layout/cycle4"/>
    <dgm:cxn modelId="{61535ABA-AE6B-4429-868B-270182753F73}" type="presOf" srcId="{82B8FEB9-481F-4D64-AEFA-99AA30C39051}" destId="{05185C3E-59E5-4F10-8AA2-5E497D248387}" srcOrd="0" destOrd="0" presId="urn:microsoft.com/office/officeart/2005/8/layout/cycle4"/>
    <dgm:cxn modelId="{656B0D4B-03A4-43E6-B95C-939ABF60A330}" type="presOf" srcId="{5AE8B597-F32C-48AC-9E2E-F5E3F1BD8C6D}" destId="{17558B9B-257F-49F1-9DBD-AB1E12B55D6E}" srcOrd="1" destOrd="0" presId="urn:microsoft.com/office/officeart/2005/8/layout/cycle4"/>
    <dgm:cxn modelId="{EA51E9B9-6402-4DE1-8AF8-A345289B6FB8}" type="presParOf" srcId="{844C2C27-731D-4144-91F6-E35C67D0D276}" destId="{167F513B-07A2-4B7D-B816-F65F4DB3B78A}" srcOrd="0" destOrd="0" presId="urn:microsoft.com/office/officeart/2005/8/layout/cycle4"/>
    <dgm:cxn modelId="{E283B13F-B2CF-4BF0-BCCD-C3CB5EB4C8D8}" type="presParOf" srcId="{167F513B-07A2-4B7D-B816-F65F4DB3B78A}" destId="{79C0A58E-E06D-426C-BCBB-A7BA63994008}" srcOrd="0" destOrd="0" presId="urn:microsoft.com/office/officeart/2005/8/layout/cycle4"/>
    <dgm:cxn modelId="{62C8C6E1-9174-4820-8694-FF272323B059}" type="presParOf" srcId="{79C0A58E-E06D-426C-BCBB-A7BA63994008}" destId="{09D2BE08-7686-46EC-801E-27360EF51DCA}" srcOrd="0" destOrd="0" presId="urn:microsoft.com/office/officeart/2005/8/layout/cycle4"/>
    <dgm:cxn modelId="{CFF1454B-043B-4835-A106-D80AC838EBBA}" type="presParOf" srcId="{79C0A58E-E06D-426C-BCBB-A7BA63994008}" destId="{BE9EF724-9168-4920-926C-4B66F1AF54AB}" srcOrd="1" destOrd="0" presId="urn:microsoft.com/office/officeart/2005/8/layout/cycle4"/>
    <dgm:cxn modelId="{6DFE4018-FF03-46C8-9C63-834B9CC821A5}" type="presParOf" srcId="{167F513B-07A2-4B7D-B816-F65F4DB3B78A}" destId="{696CB2EA-C0C2-4478-93FC-7559DDF321BE}" srcOrd="1" destOrd="0" presId="urn:microsoft.com/office/officeart/2005/8/layout/cycle4"/>
    <dgm:cxn modelId="{DC509204-8443-4C5C-84EB-995AA6B3AB8E}" type="presParOf" srcId="{696CB2EA-C0C2-4478-93FC-7559DDF321BE}" destId="{05185C3E-59E5-4F10-8AA2-5E497D248387}" srcOrd="0" destOrd="0" presId="urn:microsoft.com/office/officeart/2005/8/layout/cycle4"/>
    <dgm:cxn modelId="{60FA9F28-D7B1-4434-89F6-59CBB7E70928}" type="presParOf" srcId="{696CB2EA-C0C2-4478-93FC-7559DDF321BE}" destId="{CE15BFF8-39C6-4BAD-8EA3-9FB293EC9034}" srcOrd="1" destOrd="0" presId="urn:microsoft.com/office/officeart/2005/8/layout/cycle4"/>
    <dgm:cxn modelId="{CB7FC4F7-52F6-4A7A-AD3B-C470EAAE9CA0}" type="presParOf" srcId="{167F513B-07A2-4B7D-B816-F65F4DB3B78A}" destId="{2D63EDF5-69FF-4ED9-B261-9E1788543701}" srcOrd="2" destOrd="0" presId="urn:microsoft.com/office/officeart/2005/8/layout/cycle4"/>
    <dgm:cxn modelId="{AF3DDE7B-E8C1-4CFB-A76D-A70A88851DA5}" type="presParOf" srcId="{2D63EDF5-69FF-4ED9-B261-9E1788543701}" destId="{3A6C142C-83BE-4C90-91E2-168D72A4D136}" srcOrd="0" destOrd="0" presId="urn:microsoft.com/office/officeart/2005/8/layout/cycle4"/>
    <dgm:cxn modelId="{6CB82644-0112-4E45-9957-418499AE947C}" type="presParOf" srcId="{2D63EDF5-69FF-4ED9-B261-9E1788543701}" destId="{17558B9B-257F-49F1-9DBD-AB1E12B55D6E}" srcOrd="1" destOrd="0" presId="urn:microsoft.com/office/officeart/2005/8/layout/cycle4"/>
    <dgm:cxn modelId="{56F93748-574F-47FA-9EF1-6FD7FC345511}" type="presParOf" srcId="{167F513B-07A2-4B7D-B816-F65F4DB3B78A}" destId="{19941653-CC8C-47D1-99AE-CD5DE905D7F2}" srcOrd="3" destOrd="0" presId="urn:microsoft.com/office/officeart/2005/8/layout/cycle4"/>
    <dgm:cxn modelId="{E409A9D8-B370-4C0C-815B-F50A1CE6CC16}" type="presParOf" srcId="{19941653-CC8C-47D1-99AE-CD5DE905D7F2}" destId="{EC945573-BFFD-4ACC-801F-AF3FDF3D2610}" srcOrd="0" destOrd="0" presId="urn:microsoft.com/office/officeart/2005/8/layout/cycle4"/>
    <dgm:cxn modelId="{B326E077-3D83-47A2-81AE-1F87BC016737}" type="presParOf" srcId="{19941653-CC8C-47D1-99AE-CD5DE905D7F2}" destId="{A3F47368-5FF3-44FE-B11D-E783E15B2C16}" srcOrd="1" destOrd="0" presId="urn:microsoft.com/office/officeart/2005/8/layout/cycle4"/>
    <dgm:cxn modelId="{27C0F8CF-8748-45FB-9FE5-64D532BA507C}" type="presParOf" srcId="{167F513B-07A2-4B7D-B816-F65F4DB3B78A}" destId="{E67B8D11-8E57-412F-B0FF-8BA38BE7F1DF}" srcOrd="4" destOrd="0" presId="urn:microsoft.com/office/officeart/2005/8/layout/cycle4"/>
    <dgm:cxn modelId="{5B02BF09-3183-43A7-834E-8F584D365B4F}" type="presParOf" srcId="{844C2C27-731D-4144-91F6-E35C67D0D276}" destId="{2C84D1E7-D020-42CA-892E-FC397F91BF20}" srcOrd="1" destOrd="0" presId="urn:microsoft.com/office/officeart/2005/8/layout/cycle4"/>
    <dgm:cxn modelId="{81C0A673-5B16-435C-8F28-93A01387F47B}" type="presParOf" srcId="{2C84D1E7-D020-42CA-892E-FC397F91BF20}" destId="{7823D5EA-5067-4C7E-B693-9CC6FD832848}" srcOrd="0" destOrd="0" presId="urn:microsoft.com/office/officeart/2005/8/layout/cycle4"/>
    <dgm:cxn modelId="{7FEC883E-B19E-41A3-8B36-C36D5EA47912}" type="presParOf" srcId="{2C84D1E7-D020-42CA-892E-FC397F91BF20}" destId="{8DA6D6F6-8CC9-4C5A-9EAD-E9C9ED5B1A12}" srcOrd="1" destOrd="0" presId="urn:microsoft.com/office/officeart/2005/8/layout/cycle4"/>
    <dgm:cxn modelId="{E7058FDC-4D5E-4ABB-8AD2-D8F4E78F0036}" type="presParOf" srcId="{2C84D1E7-D020-42CA-892E-FC397F91BF20}" destId="{702E1715-A25D-4EF9-9472-EF5DAC4DA8E2}" srcOrd="2" destOrd="0" presId="urn:microsoft.com/office/officeart/2005/8/layout/cycle4"/>
    <dgm:cxn modelId="{21598209-357A-48A9-A409-8E33C8463D97}" type="presParOf" srcId="{2C84D1E7-D020-42CA-892E-FC397F91BF20}" destId="{9A693147-CA0C-473E-9071-C720392C2665}" srcOrd="3" destOrd="0" presId="urn:microsoft.com/office/officeart/2005/8/layout/cycle4"/>
    <dgm:cxn modelId="{3923E6D7-67F5-46E5-8763-C4BBD59C81B2}" type="presParOf" srcId="{2C84D1E7-D020-42CA-892E-FC397F91BF20}" destId="{C4913BB7-CC64-461D-BC3A-50E8213B4687}" srcOrd="4" destOrd="0" presId="urn:microsoft.com/office/officeart/2005/8/layout/cycle4"/>
    <dgm:cxn modelId="{15537D6E-BD25-48C5-ABA2-8817C04635B0}" type="presParOf" srcId="{844C2C27-731D-4144-91F6-E35C67D0D276}" destId="{8BDBBE58-2331-4250-A2E1-65787CA3A891}" srcOrd="2" destOrd="0" presId="urn:microsoft.com/office/officeart/2005/8/layout/cycle4"/>
    <dgm:cxn modelId="{3A382B73-22A6-473E-B57D-D6A57F2D09F9}" type="presParOf" srcId="{844C2C27-731D-4144-91F6-E35C67D0D276}" destId="{D557F957-24C9-4F57-91E7-408F13434EA5}"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7A887B4-F1D1-426B-85A1-E504704FC146}"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zh-CN" altLang="en-US"/>
        </a:p>
      </dgm:t>
    </dgm:pt>
    <dgm:pt modelId="{E4FE2127-0878-4056-AB2C-7092BE8F81E5}">
      <dgm:prSet phldrT="[文本]" custT="1"/>
      <dgm:spPr/>
      <dgm:t>
        <a:bodyPr/>
        <a:lstStyle/>
        <a:p>
          <a:r>
            <a:rPr lang="zh-CN" altLang="en-US" sz="2400" dirty="0" smtClean="0"/>
            <a:t>我在</a:t>
          </a:r>
          <a:endParaRPr lang="en-US" altLang="zh-CN" sz="2400" dirty="0" smtClean="0"/>
        </a:p>
        <a:p>
          <a:r>
            <a:rPr lang="zh-CN" altLang="en-US" sz="2400" dirty="0" smtClean="0"/>
            <a:t>哪儿</a:t>
          </a:r>
          <a:endParaRPr lang="zh-CN" altLang="en-US" sz="2400" dirty="0"/>
        </a:p>
      </dgm:t>
    </dgm:pt>
    <dgm:pt modelId="{8161C64A-57C6-4658-B292-7CD41BE8E5DE}" type="parTrans" cxnId="{021B5486-47BE-4938-8E6C-FF93495159F3}">
      <dgm:prSet/>
      <dgm:spPr/>
      <dgm:t>
        <a:bodyPr/>
        <a:lstStyle/>
        <a:p>
          <a:endParaRPr lang="zh-CN" altLang="en-US" sz="2400"/>
        </a:p>
      </dgm:t>
    </dgm:pt>
    <dgm:pt modelId="{0CD93349-97B6-47B3-A011-BD21138141AE}" type="sibTrans" cxnId="{021B5486-47BE-4938-8E6C-FF93495159F3}">
      <dgm:prSet/>
      <dgm:spPr/>
      <dgm:t>
        <a:bodyPr/>
        <a:lstStyle/>
        <a:p>
          <a:endParaRPr lang="zh-CN" altLang="en-US" sz="2400"/>
        </a:p>
      </dgm:t>
    </dgm:pt>
    <dgm:pt modelId="{24B9CC0F-D97C-4728-A494-ABE602F46E36}">
      <dgm:prSet phldrT="[文本]" custT="1"/>
      <dgm:spPr/>
      <dgm:t>
        <a:bodyPr/>
        <a:lstStyle/>
        <a:p>
          <a:r>
            <a:rPr lang="zh-CN" altLang="en-US" sz="1600" dirty="0" smtClean="0"/>
            <a:t>基础教育</a:t>
          </a:r>
          <a:endParaRPr lang="zh-CN" altLang="en-US" sz="1600" dirty="0"/>
        </a:p>
      </dgm:t>
    </dgm:pt>
    <dgm:pt modelId="{76C5263F-949D-48A5-AD4D-E70F2BA552EE}" type="parTrans" cxnId="{1B033F81-6B6F-4CDA-AB08-B6D8603A64D4}">
      <dgm:prSet/>
      <dgm:spPr/>
      <dgm:t>
        <a:bodyPr/>
        <a:lstStyle/>
        <a:p>
          <a:endParaRPr lang="zh-CN" altLang="en-US" sz="2400"/>
        </a:p>
      </dgm:t>
    </dgm:pt>
    <dgm:pt modelId="{86224109-37DA-4C16-8A7D-98147BB6C2DA}" type="sibTrans" cxnId="{1B033F81-6B6F-4CDA-AB08-B6D8603A64D4}">
      <dgm:prSet/>
      <dgm:spPr/>
      <dgm:t>
        <a:bodyPr/>
        <a:lstStyle/>
        <a:p>
          <a:endParaRPr lang="zh-CN" altLang="en-US" sz="2400"/>
        </a:p>
      </dgm:t>
    </dgm:pt>
    <dgm:pt modelId="{05F3DB8C-9E03-4ADF-9B25-28137908EB46}">
      <dgm:prSet phldrT="[文本]" custT="1"/>
      <dgm:spPr/>
      <dgm:t>
        <a:bodyPr/>
        <a:lstStyle/>
        <a:p>
          <a:r>
            <a:rPr lang="zh-CN" altLang="en-US" sz="2400" dirty="0" smtClean="0"/>
            <a:t>到哪</a:t>
          </a:r>
          <a:endParaRPr lang="en-US" altLang="zh-CN" sz="2400" dirty="0" smtClean="0"/>
        </a:p>
        <a:p>
          <a:r>
            <a:rPr lang="zh-CN" altLang="en-US" sz="2400" dirty="0" smtClean="0"/>
            <a:t>儿去</a:t>
          </a:r>
          <a:endParaRPr lang="zh-CN" altLang="en-US" sz="2400" dirty="0"/>
        </a:p>
      </dgm:t>
    </dgm:pt>
    <dgm:pt modelId="{E894EA6A-CFF9-4E86-812F-B258EEBFC542}" type="parTrans" cxnId="{CFA418F4-267C-4720-A3AC-7A7229621F67}">
      <dgm:prSet/>
      <dgm:spPr/>
      <dgm:t>
        <a:bodyPr/>
        <a:lstStyle/>
        <a:p>
          <a:endParaRPr lang="zh-CN" altLang="en-US" sz="2400"/>
        </a:p>
      </dgm:t>
    </dgm:pt>
    <dgm:pt modelId="{2B4473EA-254D-4187-AC4D-0F8E28D5F7E9}" type="sibTrans" cxnId="{CFA418F4-267C-4720-A3AC-7A7229621F67}">
      <dgm:prSet/>
      <dgm:spPr/>
      <dgm:t>
        <a:bodyPr/>
        <a:lstStyle/>
        <a:p>
          <a:endParaRPr lang="zh-CN" altLang="en-US" sz="2400"/>
        </a:p>
      </dgm:t>
    </dgm:pt>
    <dgm:pt modelId="{7AB93CB7-7557-46DE-AD91-91218B824976}">
      <dgm:prSet phldrT="[文本]" custT="1"/>
      <dgm:spPr/>
      <dgm:t>
        <a:bodyPr/>
        <a:lstStyle/>
        <a:p>
          <a:r>
            <a:rPr lang="zh-CN" altLang="en-US" sz="1800" dirty="0" smtClean="0"/>
            <a:t>战略目标</a:t>
          </a:r>
          <a:endParaRPr lang="zh-CN" altLang="en-US" sz="1800" dirty="0"/>
        </a:p>
      </dgm:t>
    </dgm:pt>
    <dgm:pt modelId="{B910AA21-DF49-42B6-9580-558E9516C13B}" type="parTrans" cxnId="{2C353620-6CED-4C52-99E8-2F5720F52DA8}">
      <dgm:prSet/>
      <dgm:spPr/>
      <dgm:t>
        <a:bodyPr/>
        <a:lstStyle/>
        <a:p>
          <a:endParaRPr lang="zh-CN" altLang="en-US" sz="2400"/>
        </a:p>
      </dgm:t>
    </dgm:pt>
    <dgm:pt modelId="{2530A970-9BED-409A-9AE7-23EC02F214C8}" type="sibTrans" cxnId="{2C353620-6CED-4C52-99E8-2F5720F52DA8}">
      <dgm:prSet/>
      <dgm:spPr/>
      <dgm:t>
        <a:bodyPr/>
        <a:lstStyle/>
        <a:p>
          <a:endParaRPr lang="zh-CN" altLang="en-US" sz="2400"/>
        </a:p>
      </dgm:t>
    </dgm:pt>
    <dgm:pt modelId="{BF640338-1D19-49F7-A79D-0BD197C51442}">
      <dgm:prSet phldrT="[文本]" custT="1"/>
      <dgm:spPr/>
      <dgm:t>
        <a:bodyPr/>
        <a:lstStyle/>
        <a:p>
          <a:r>
            <a:rPr lang="zh-CN" altLang="en-US" sz="2400" dirty="0" smtClean="0"/>
            <a:t>如何去</a:t>
          </a:r>
          <a:endParaRPr lang="zh-CN" altLang="en-US" sz="2400" dirty="0"/>
        </a:p>
      </dgm:t>
    </dgm:pt>
    <dgm:pt modelId="{0E52377E-C68F-4A17-819E-2C7C3EBDAD02}" type="parTrans" cxnId="{25F318AD-466A-4433-88CB-04D17B7E96D4}">
      <dgm:prSet/>
      <dgm:spPr/>
      <dgm:t>
        <a:bodyPr/>
        <a:lstStyle/>
        <a:p>
          <a:endParaRPr lang="zh-CN" altLang="en-US" sz="2400"/>
        </a:p>
      </dgm:t>
    </dgm:pt>
    <dgm:pt modelId="{6ED153C2-9361-423B-96CE-7AEE2B3A89B5}" type="sibTrans" cxnId="{25F318AD-466A-4433-88CB-04D17B7E96D4}">
      <dgm:prSet/>
      <dgm:spPr/>
      <dgm:t>
        <a:bodyPr/>
        <a:lstStyle/>
        <a:p>
          <a:endParaRPr lang="zh-CN" altLang="en-US" sz="2400"/>
        </a:p>
      </dgm:t>
    </dgm:pt>
    <dgm:pt modelId="{A67DA604-3B1F-4C73-AF0E-F585752FC67C}">
      <dgm:prSet phldrT="[文本]" custT="1"/>
      <dgm:spPr/>
      <dgm:t>
        <a:bodyPr/>
        <a:lstStyle/>
        <a:p>
          <a:r>
            <a:rPr lang="zh-CN" altLang="en-US" sz="1600" dirty="0" smtClean="0"/>
            <a:t>整体思路</a:t>
          </a:r>
          <a:endParaRPr lang="zh-CN" altLang="en-US" sz="1600" dirty="0"/>
        </a:p>
      </dgm:t>
    </dgm:pt>
    <dgm:pt modelId="{0BD2FE2C-E4AE-47FF-9284-FB8008BA8C4B}" type="parTrans" cxnId="{98553AAF-0A23-45DD-8CBB-C29D7873022B}">
      <dgm:prSet/>
      <dgm:spPr/>
      <dgm:t>
        <a:bodyPr/>
        <a:lstStyle/>
        <a:p>
          <a:endParaRPr lang="zh-CN" altLang="en-US" sz="2400"/>
        </a:p>
      </dgm:t>
    </dgm:pt>
    <dgm:pt modelId="{5D04D1B6-B650-48F7-9EC2-091BD29A6338}" type="sibTrans" cxnId="{98553AAF-0A23-45DD-8CBB-C29D7873022B}">
      <dgm:prSet/>
      <dgm:spPr/>
      <dgm:t>
        <a:bodyPr/>
        <a:lstStyle/>
        <a:p>
          <a:endParaRPr lang="zh-CN" altLang="en-US" sz="2400"/>
        </a:p>
      </dgm:t>
    </dgm:pt>
    <dgm:pt modelId="{40349742-7F8F-4046-B51B-CB111016390F}">
      <dgm:prSet phldrT="[文本]" custT="1"/>
      <dgm:spPr/>
      <dgm:t>
        <a:bodyPr/>
        <a:lstStyle/>
        <a:p>
          <a:r>
            <a:rPr lang="zh-CN" altLang="en-US" sz="2400" dirty="0" smtClean="0"/>
            <a:t>如何有效地去</a:t>
          </a:r>
          <a:endParaRPr lang="zh-CN" altLang="en-US" sz="2400" dirty="0"/>
        </a:p>
      </dgm:t>
    </dgm:pt>
    <dgm:pt modelId="{80A50796-581D-4C76-8977-3118FF4183DA}" type="parTrans" cxnId="{9A9AF3FB-2175-4D4B-9F9B-98D78E5F4599}">
      <dgm:prSet/>
      <dgm:spPr/>
      <dgm:t>
        <a:bodyPr/>
        <a:lstStyle/>
        <a:p>
          <a:endParaRPr lang="zh-CN" altLang="en-US" sz="2400"/>
        </a:p>
      </dgm:t>
    </dgm:pt>
    <dgm:pt modelId="{88363BE5-5A22-435C-ABB0-2BB3039F6109}" type="sibTrans" cxnId="{9A9AF3FB-2175-4D4B-9F9B-98D78E5F4599}">
      <dgm:prSet/>
      <dgm:spPr/>
      <dgm:t>
        <a:bodyPr/>
        <a:lstStyle/>
        <a:p>
          <a:endParaRPr lang="zh-CN" altLang="en-US" sz="2400"/>
        </a:p>
      </dgm:t>
    </dgm:pt>
    <dgm:pt modelId="{FD2CA027-E315-4CE9-B527-B325482E28DE}">
      <dgm:prSet phldrT="[文本]" custT="1"/>
      <dgm:spPr/>
      <dgm:t>
        <a:bodyPr/>
        <a:lstStyle/>
        <a:p>
          <a:r>
            <a:rPr lang="zh-CN" altLang="en-US" sz="1600" dirty="0" smtClean="0"/>
            <a:t>制度设计</a:t>
          </a:r>
          <a:endParaRPr lang="zh-CN" altLang="en-US" sz="1600" dirty="0"/>
        </a:p>
      </dgm:t>
    </dgm:pt>
    <dgm:pt modelId="{1E6325DB-7AFD-49CF-8280-36DC099CE6DB}" type="parTrans" cxnId="{61C16AA3-8487-4D8D-8231-ECB459362C87}">
      <dgm:prSet/>
      <dgm:spPr/>
      <dgm:t>
        <a:bodyPr/>
        <a:lstStyle/>
        <a:p>
          <a:endParaRPr lang="zh-CN" altLang="en-US" sz="2400"/>
        </a:p>
      </dgm:t>
    </dgm:pt>
    <dgm:pt modelId="{D3082E4D-5C50-45C7-A1E3-D45C43199C48}" type="sibTrans" cxnId="{61C16AA3-8487-4D8D-8231-ECB459362C87}">
      <dgm:prSet/>
      <dgm:spPr/>
      <dgm:t>
        <a:bodyPr/>
        <a:lstStyle/>
        <a:p>
          <a:endParaRPr lang="zh-CN" altLang="en-US" sz="2400"/>
        </a:p>
      </dgm:t>
    </dgm:pt>
    <dgm:pt modelId="{0CF1BF53-6F35-43F2-8CD7-D95BA6F61B63}">
      <dgm:prSet phldrT="[文本]" custT="1"/>
      <dgm:spPr/>
      <dgm:t>
        <a:bodyPr/>
        <a:lstStyle/>
        <a:p>
          <a:r>
            <a:rPr lang="zh-CN" altLang="en-US" sz="1600" dirty="0" smtClean="0"/>
            <a:t>成就经验</a:t>
          </a:r>
          <a:endParaRPr lang="zh-CN" altLang="en-US" sz="1600" dirty="0"/>
        </a:p>
      </dgm:t>
    </dgm:pt>
    <dgm:pt modelId="{5BC75C07-6DD8-44CB-9865-DA550D109DFD}" type="parTrans" cxnId="{C7D892FE-6EF9-4186-9313-F87763EFB730}">
      <dgm:prSet/>
      <dgm:spPr/>
      <dgm:t>
        <a:bodyPr/>
        <a:lstStyle/>
        <a:p>
          <a:endParaRPr lang="zh-CN" altLang="en-US"/>
        </a:p>
      </dgm:t>
    </dgm:pt>
    <dgm:pt modelId="{C60AD5B2-1557-4362-AC8E-8388C0425683}" type="sibTrans" cxnId="{C7D892FE-6EF9-4186-9313-F87763EFB730}">
      <dgm:prSet/>
      <dgm:spPr/>
      <dgm:t>
        <a:bodyPr/>
        <a:lstStyle/>
        <a:p>
          <a:endParaRPr lang="zh-CN" altLang="en-US"/>
        </a:p>
      </dgm:t>
    </dgm:pt>
    <dgm:pt modelId="{10AE5440-4403-4564-A59F-2AC5F28355E9}">
      <dgm:prSet phldrT="[文本]" custT="1"/>
      <dgm:spPr/>
      <dgm:t>
        <a:bodyPr/>
        <a:lstStyle/>
        <a:p>
          <a:r>
            <a:rPr lang="zh-CN" altLang="en-US" sz="1600" dirty="0" smtClean="0"/>
            <a:t>新形势</a:t>
          </a:r>
          <a:endParaRPr lang="zh-CN" altLang="en-US" sz="1600" dirty="0"/>
        </a:p>
      </dgm:t>
    </dgm:pt>
    <dgm:pt modelId="{3C089FDB-296B-4E59-A295-8FA8911874E6}" type="parTrans" cxnId="{E63F8350-57EF-43D4-9676-AF12CAED2D36}">
      <dgm:prSet/>
      <dgm:spPr/>
      <dgm:t>
        <a:bodyPr/>
        <a:lstStyle/>
        <a:p>
          <a:endParaRPr lang="zh-CN" altLang="en-US"/>
        </a:p>
      </dgm:t>
    </dgm:pt>
    <dgm:pt modelId="{939F81FA-1E00-4D4F-BC29-69520DB9D035}" type="sibTrans" cxnId="{E63F8350-57EF-43D4-9676-AF12CAED2D36}">
      <dgm:prSet/>
      <dgm:spPr/>
      <dgm:t>
        <a:bodyPr/>
        <a:lstStyle/>
        <a:p>
          <a:endParaRPr lang="zh-CN" altLang="en-US"/>
        </a:p>
      </dgm:t>
    </dgm:pt>
    <dgm:pt modelId="{5880EC16-910A-4111-91EE-E7D701E09288}">
      <dgm:prSet phldrT="[文本]" custT="1"/>
      <dgm:spPr/>
      <dgm:t>
        <a:bodyPr/>
        <a:lstStyle/>
        <a:p>
          <a:r>
            <a:rPr lang="zh-CN" altLang="en-US" sz="1600" dirty="0" smtClean="0"/>
            <a:t>新挑战</a:t>
          </a:r>
          <a:endParaRPr lang="zh-CN" altLang="en-US" sz="1600" dirty="0"/>
        </a:p>
      </dgm:t>
    </dgm:pt>
    <dgm:pt modelId="{779E8822-C441-439C-94BF-9404560B0B67}" type="parTrans" cxnId="{ACD6CA4F-15F4-4C34-9663-F849974CA806}">
      <dgm:prSet/>
      <dgm:spPr/>
      <dgm:t>
        <a:bodyPr/>
        <a:lstStyle/>
        <a:p>
          <a:endParaRPr lang="zh-CN" altLang="en-US"/>
        </a:p>
      </dgm:t>
    </dgm:pt>
    <dgm:pt modelId="{72F4776F-090E-449D-8808-149C9143AF5D}" type="sibTrans" cxnId="{ACD6CA4F-15F4-4C34-9663-F849974CA806}">
      <dgm:prSet/>
      <dgm:spPr/>
      <dgm:t>
        <a:bodyPr/>
        <a:lstStyle/>
        <a:p>
          <a:endParaRPr lang="zh-CN" altLang="en-US"/>
        </a:p>
      </dgm:t>
    </dgm:pt>
    <dgm:pt modelId="{AF87C961-73DE-4EFC-9CF0-3F0DDF65D94E}">
      <dgm:prSet phldrT="[文本]" custT="1"/>
      <dgm:spPr/>
      <dgm:t>
        <a:bodyPr/>
        <a:lstStyle/>
        <a:p>
          <a:r>
            <a:rPr lang="zh-CN" altLang="en-US" sz="1800" dirty="0" smtClean="0"/>
            <a:t>各子目标</a:t>
          </a:r>
          <a:endParaRPr lang="zh-CN" altLang="en-US" sz="1800" dirty="0"/>
        </a:p>
      </dgm:t>
    </dgm:pt>
    <dgm:pt modelId="{ADC13125-2DD2-4383-B458-D24758C629D4}" type="parTrans" cxnId="{7BA3CB04-44B2-4BFB-A060-F51650E60922}">
      <dgm:prSet/>
      <dgm:spPr/>
      <dgm:t>
        <a:bodyPr/>
        <a:lstStyle/>
        <a:p>
          <a:endParaRPr lang="zh-CN" altLang="en-US"/>
        </a:p>
      </dgm:t>
    </dgm:pt>
    <dgm:pt modelId="{EED4A199-4611-47D0-B8CB-C519136E8082}" type="sibTrans" cxnId="{7BA3CB04-44B2-4BFB-A060-F51650E60922}">
      <dgm:prSet/>
      <dgm:spPr/>
      <dgm:t>
        <a:bodyPr/>
        <a:lstStyle/>
        <a:p>
          <a:endParaRPr lang="zh-CN" altLang="en-US"/>
        </a:p>
      </dgm:t>
    </dgm:pt>
    <dgm:pt modelId="{31B7BE94-B24D-47FC-B52D-E3724DA08930}">
      <dgm:prSet phldrT="[文本]" custT="1"/>
      <dgm:spPr/>
      <dgm:t>
        <a:bodyPr/>
        <a:lstStyle/>
        <a:p>
          <a:r>
            <a:rPr lang="zh-CN" altLang="en-US" sz="1600" dirty="0" smtClean="0"/>
            <a:t>发展对策</a:t>
          </a:r>
          <a:endParaRPr lang="zh-CN" altLang="en-US" sz="1600" dirty="0"/>
        </a:p>
      </dgm:t>
    </dgm:pt>
    <dgm:pt modelId="{3D670314-A195-4343-A5A2-D531CC638DBF}" type="parTrans" cxnId="{EFD5F41E-751B-4582-A5A7-E750D0CE3EA6}">
      <dgm:prSet/>
      <dgm:spPr/>
      <dgm:t>
        <a:bodyPr/>
        <a:lstStyle/>
        <a:p>
          <a:endParaRPr lang="zh-CN" altLang="en-US"/>
        </a:p>
      </dgm:t>
    </dgm:pt>
    <dgm:pt modelId="{4D29A5A3-CDB6-4AD6-AF8E-4E7C06F3F5EB}" type="sibTrans" cxnId="{EFD5F41E-751B-4582-A5A7-E750D0CE3EA6}">
      <dgm:prSet/>
      <dgm:spPr/>
      <dgm:t>
        <a:bodyPr/>
        <a:lstStyle/>
        <a:p>
          <a:endParaRPr lang="zh-CN" altLang="en-US"/>
        </a:p>
      </dgm:t>
    </dgm:pt>
    <dgm:pt modelId="{04FC1E9C-8327-446F-AFEF-D7C127277C4F}">
      <dgm:prSet phldrT="[文本]" custT="1"/>
      <dgm:spPr/>
      <dgm:t>
        <a:bodyPr/>
        <a:lstStyle/>
        <a:p>
          <a:r>
            <a:rPr lang="zh-CN" altLang="en-US" sz="1600" dirty="0" smtClean="0"/>
            <a:t>规划监测</a:t>
          </a:r>
          <a:endParaRPr lang="zh-CN" altLang="en-US" sz="1600" dirty="0"/>
        </a:p>
      </dgm:t>
    </dgm:pt>
    <dgm:pt modelId="{6540AF66-4326-4349-BDCE-F697117B715D}" type="parTrans" cxnId="{6B68536D-C4DA-41AF-842F-583D3DDEACDD}">
      <dgm:prSet/>
      <dgm:spPr/>
      <dgm:t>
        <a:bodyPr/>
        <a:lstStyle/>
        <a:p>
          <a:endParaRPr lang="zh-CN" altLang="en-US"/>
        </a:p>
      </dgm:t>
    </dgm:pt>
    <dgm:pt modelId="{261AC3AE-5072-4A66-B341-31F22182B7C8}" type="sibTrans" cxnId="{6B68536D-C4DA-41AF-842F-583D3DDEACDD}">
      <dgm:prSet/>
      <dgm:spPr/>
      <dgm:t>
        <a:bodyPr/>
        <a:lstStyle/>
        <a:p>
          <a:endParaRPr lang="zh-CN" altLang="en-US"/>
        </a:p>
      </dgm:t>
    </dgm:pt>
    <dgm:pt modelId="{41ED7C14-720F-4FC4-8148-272E638BD82D}" type="pres">
      <dgm:prSet presAssocID="{87A887B4-F1D1-426B-85A1-E504704FC146}" presName="cycleMatrixDiagram" presStyleCnt="0">
        <dgm:presLayoutVars>
          <dgm:chMax val="1"/>
          <dgm:dir/>
          <dgm:animLvl val="lvl"/>
          <dgm:resizeHandles val="exact"/>
        </dgm:presLayoutVars>
      </dgm:prSet>
      <dgm:spPr/>
      <dgm:t>
        <a:bodyPr/>
        <a:lstStyle/>
        <a:p>
          <a:endParaRPr lang="zh-CN" altLang="en-US"/>
        </a:p>
      </dgm:t>
    </dgm:pt>
    <dgm:pt modelId="{47BA9B5C-2827-4686-86BD-8E978960DADF}" type="pres">
      <dgm:prSet presAssocID="{87A887B4-F1D1-426B-85A1-E504704FC146}" presName="children" presStyleCnt="0"/>
      <dgm:spPr/>
    </dgm:pt>
    <dgm:pt modelId="{0CF9CBAC-E66E-4ABD-8DE9-A2B47272D1E5}" type="pres">
      <dgm:prSet presAssocID="{87A887B4-F1D1-426B-85A1-E504704FC146}" presName="child1group" presStyleCnt="0"/>
      <dgm:spPr/>
    </dgm:pt>
    <dgm:pt modelId="{16FD67DE-2BE6-400B-9151-891CECDD1AEA}" type="pres">
      <dgm:prSet presAssocID="{87A887B4-F1D1-426B-85A1-E504704FC146}" presName="child1" presStyleLbl="bgAcc1" presStyleIdx="0" presStyleCnt="4"/>
      <dgm:spPr/>
      <dgm:t>
        <a:bodyPr/>
        <a:lstStyle/>
        <a:p>
          <a:endParaRPr lang="zh-CN" altLang="en-US"/>
        </a:p>
      </dgm:t>
    </dgm:pt>
    <dgm:pt modelId="{27BFD4CE-6ABB-4A6F-9C3A-D087712F1F17}" type="pres">
      <dgm:prSet presAssocID="{87A887B4-F1D1-426B-85A1-E504704FC146}" presName="child1Text" presStyleLbl="bgAcc1" presStyleIdx="0" presStyleCnt="4">
        <dgm:presLayoutVars>
          <dgm:bulletEnabled val="1"/>
        </dgm:presLayoutVars>
      </dgm:prSet>
      <dgm:spPr/>
      <dgm:t>
        <a:bodyPr/>
        <a:lstStyle/>
        <a:p>
          <a:endParaRPr lang="zh-CN" altLang="en-US"/>
        </a:p>
      </dgm:t>
    </dgm:pt>
    <dgm:pt modelId="{282C3090-2C21-4B45-BD48-44F0CC0A348C}" type="pres">
      <dgm:prSet presAssocID="{87A887B4-F1D1-426B-85A1-E504704FC146}" presName="child2group" presStyleCnt="0"/>
      <dgm:spPr/>
    </dgm:pt>
    <dgm:pt modelId="{F63FE0C8-FC46-4A2F-8F39-4F64615BAC71}" type="pres">
      <dgm:prSet presAssocID="{87A887B4-F1D1-426B-85A1-E504704FC146}" presName="child2" presStyleLbl="bgAcc1" presStyleIdx="1" presStyleCnt="4"/>
      <dgm:spPr/>
      <dgm:t>
        <a:bodyPr/>
        <a:lstStyle/>
        <a:p>
          <a:endParaRPr lang="zh-CN" altLang="en-US"/>
        </a:p>
      </dgm:t>
    </dgm:pt>
    <dgm:pt modelId="{12ECD4DD-A529-4949-A0DD-C60984DCCDDC}" type="pres">
      <dgm:prSet presAssocID="{87A887B4-F1D1-426B-85A1-E504704FC146}" presName="child2Text" presStyleLbl="bgAcc1" presStyleIdx="1" presStyleCnt="4">
        <dgm:presLayoutVars>
          <dgm:bulletEnabled val="1"/>
        </dgm:presLayoutVars>
      </dgm:prSet>
      <dgm:spPr/>
      <dgm:t>
        <a:bodyPr/>
        <a:lstStyle/>
        <a:p>
          <a:endParaRPr lang="zh-CN" altLang="en-US"/>
        </a:p>
      </dgm:t>
    </dgm:pt>
    <dgm:pt modelId="{BE9C21BA-CCD4-4E11-9AE0-140F17D2A8A2}" type="pres">
      <dgm:prSet presAssocID="{87A887B4-F1D1-426B-85A1-E504704FC146}" presName="child3group" presStyleCnt="0"/>
      <dgm:spPr/>
    </dgm:pt>
    <dgm:pt modelId="{62FC73B9-DDF0-4EB5-96E8-8C9C70B655A7}" type="pres">
      <dgm:prSet presAssocID="{87A887B4-F1D1-426B-85A1-E504704FC146}" presName="child3" presStyleLbl="bgAcc1" presStyleIdx="2" presStyleCnt="4"/>
      <dgm:spPr/>
      <dgm:t>
        <a:bodyPr/>
        <a:lstStyle/>
        <a:p>
          <a:endParaRPr lang="zh-CN" altLang="en-US"/>
        </a:p>
      </dgm:t>
    </dgm:pt>
    <dgm:pt modelId="{324D1ACB-12A1-4399-B041-F8A54504C0CB}" type="pres">
      <dgm:prSet presAssocID="{87A887B4-F1D1-426B-85A1-E504704FC146}" presName="child3Text" presStyleLbl="bgAcc1" presStyleIdx="2" presStyleCnt="4">
        <dgm:presLayoutVars>
          <dgm:bulletEnabled val="1"/>
        </dgm:presLayoutVars>
      </dgm:prSet>
      <dgm:spPr/>
      <dgm:t>
        <a:bodyPr/>
        <a:lstStyle/>
        <a:p>
          <a:endParaRPr lang="zh-CN" altLang="en-US"/>
        </a:p>
      </dgm:t>
    </dgm:pt>
    <dgm:pt modelId="{DC8C4C28-6A37-4E35-8905-DB18E6CC3825}" type="pres">
      <dgm:prSet presAssocID="{87A887B4-F1D1-426B-85A1-E504704FC146}" presName="child4group" presStyleCnt="0"/>
      <dgm:spPr/>
    </dgm:pt>
    <dgm:pt modelId="{D39C4BC8-1115-4D27-B215-72FE82E1AB97}" type="pres">
      <dgm:prSet presAssocID="{87A887B4-F1D1-426B-85A1-E504704FC146}" presName="child4" presStyleLbl="bgAcc1" presStyleIdx="3" presStyleCnt="4"/>
      <dgm:spPr/>
      <dgm:t>
        <a:bodyPr/>
        <a:lstStyle/>
        <a:p>
          <a:endParaRPr lang="zh-CN" altLang="en-US"/>
        </a:p>
      </dgm:t>
    </dgm:pt>
    <dgm:pt modelId="{369937AC-5AAF-44A3-A247-5E473D1819EF}" type="pres">
      <dgm:prSet presAssocID="{87A887B4-F1D1-426B-85A1-E504704FC146}" presName="child4Text" presStyleLbl="bgAcc1" presStyleIdx="3" presStyleCnt="4">
        <dgm:presLayoutVars>
          <dgm:bulletEnabled val="1"/>
        </dgm:presLayoutVars>
      </dgm:prSet>
      <dgm:spPr/>
      <dgm:t>
        <a:bodyPr/>
        <a:lstStyle/>
        <a:p>
          <a:endParaRPr lang="zh-CN" altLang="en-US"/>
        </a:p>
      </dgm:t>
    </dgm:pt>
    <dgm:pt modelId="{3C256919-FD5F-45C3-A10E-D975C7046D90}" type="pres">
      <dgm:prSet presAssocID="{87A887B4-F1D1-426B-85A1-E504704FC146}" presName="childPlaceholder" presStyleCnt="0"/>
      <dgm:spPr/>
    </dgm:pt>
    <dgm:pt modelId="{C78CCD16-6DD8-4275-BF19-E0C2B3427C7F}" type="pres">
      <dgm:prSet presAssocID="{87A887B4-F1D1-426B-85A1-E504704FC146}" presName="circle" presStyleCnt="0"/>
      <dgm:spPr/>
    </dgm:pt>
    <dgm:pt modelId="{3749A4CF-FC92-4AF5-8704-99B9E622F103}" type="pres">
      <dgm:prSet presAssocID="{87A887B4-F1D1-426B-85A1-E504704FC146}" presName="quadrant1" presStyleLbl="node1" presStyleIdx="0" presStyleCnt="4">
        <dgm:presLayoutVars>
          <dgm:chMax val="1"/>
          <dgm:bulletEnabled val="1"/>
        </dgm:presLayoutVars>
      </dgm:prSet>
      <dgm:spPr/>
      <dgm:t>
        <a:bodyPr/>
        <a:lstStyle/>
        <a:p>
          <a:endParaRPr lang="zh-CN" altLang="en-US"/>
        </a:p>
      </dgm:t>
    </dgm:pt>
    <dgm:pt modelId="{3CFC4C84-FD58-4BF0-9D47-5D5E6948CB2D}" type="pres">
      <dgm:prSet presAssocID="{87A887B4-F1D1-426B-85A1-E504704FC146}" presName="quadrant2" presStyleLbl="node1" presStyleIdx="1" presStyleCnt="4">
        <dgm:presLayoutVars>
          <dgm:chMax val="1"/>
          <dgm:bulletEnabled val="1"/>
        </dgm:presLayoutVars>
      </dgm:prSet>
      <dgm:spPr/>
      <dgm:t>
        <a:bodyPr/>
        <a:lstStyle/>
        <a:p>
          <a:endParaRPr lang="zh-CN" altLang="en-US"/>
        </a:p>
      </dgm:t>
    </dgm:pt>
    <dgm:pt modelId="{5A5B38E3-2B27-4A8D-A121-93B0BBCCA5DC}" type="pres">
      <dgm:prSet presAssocID="{87A887B4-F1D1-426B-85A1-E504704FC146}" presName="quadrant3" presStyleLbl="node1" presStyleIdx="2" presStyleCnt="4">
        <dgm:presLayoutVars>
          <dgm:chMax val="1"/>
          <dgm:bulletEnabled val="1"/>
        </dgm:presLayoutVars>
      </dgm:prSet>
      <dgm:spPr/>
      <dgm:t>
        <a:bodyPr/>
        <a:lstStyle/>
        <a:p>
          <a:endParaRPr lang="zh-CN" altLang="en-US"/>
        </a:p>
      </dgm:t>
    </dgm:pt>
    <dgm:pt modelId="{34FBED40-6737-4BE5-931C-4504923BDD22}" type="pres">
      <dgm:prSet presAssocID="{87A887B4-F1D1-426B-85A1-E504704FC146}" presName="quadrant4" presStyleLbl="node1" presStyleIdx="3" presStyleCnt="4">
        <dgm:presLayoutVars>
          <dgm:chMax val="1"/>
          <dgm:bulletEnabled val="1"/>
        </dgm:presLayoutVars>
      </dgm:prSet>
      <dgm:spPr/>
      <dgm:t>
        <a:bodyPr/>
        <a:lstStyle/>
        <a:p>
          <a:endParaRPr lang="zh-CN" altLang="en-US"/>
        </a:p>
      </dgm:t>
    </dgm:pt>
    <dgm:pt modelId="{0266C6EF-063A-4D8A-83FF-A2D275CC721D}" type="pres">
      <dgm:prSet presAssocID="{87A887B4-F1D1-426B-85A1-E504704FC146}" presName="quadrantPlaceholder" presStyleCnt="0"/>
      <dgm:spPr/>
    </dgm:pt>
    <dgm:pt modelId="{714D5566-FA9B-42B1-975E-CE53F3614330}" type="pres">
      <dgm:prSet presAssocID="{87A887B4-F1D1-426B-85A1-E504704FC146}" presName="center1" presStyleLbl="fgShp" presStyleIdx="0" presStyleCnt="2"/>
      <dgm:spPr/>
    </dgm:pt>
    <dgm:pt modelId="{3B97FB7C-F4D9-4FB1-AF4B-4F2408759824}" type="pres">
      <dgm:prSet presAssocID="{87A887B4-F1D1-426B-85A1-E504704FC146}" presName="center2" presStyleLbl="fgShp" presStyleIdx="1" presStyleCnt="2"/>
      <dgm:spPr/>
    </dgm:pt>
  </dgm:ptLst>
  <dgm:cxnLst>
    <dgm:cxn modelId="{CFA418F4-267C-4720-A3AC-7A7229621F67}" srcId="{87A887B4-F1D1-426B-85A1-E504704FC146}" destId="{05F3DB8C-9E03-4ADF-9B25-28137908EB46}" srcOrd="1" destOrd="0" parTransId="{E894EA6A-CFF9-4E86-812F-B258EEBFC542}" sibTransId="{2B4473EA-254D-4187-AC4D-0F8E28D5F7E9}"/>
    <dgm:cxn modelId="{EB3E01C7-7BBD-446B-B917-5C3487F2DF67}" type="presOf" srcId="{5880EC16-910A-4111-91EE-E7D701E09288}" destId="{16FD67DE-2BE6-400B-9151-891CECDD1AEA}" srcOrd="0" destOrd="3" presId="urn:microsoft.com/office/officeart/2005/8/layout/cycle4"/>
    <dgm:cxn modelId="{ACD6CA4F-15F4-4C34-9663-F849974CA806}" srcId="{E4FE2127-0878-4056-AB2C-7092BE8F81E5}" destId="{5880EC16-910A-4111-91EE-E7D701E09288}" srcOrd="3" destOrd="0" parTransId="{779E8822-C441-439C-94BF-9404560B0B67}" sibTransId="{72F4776F-090E-449D-8808-149C9143AF5D}"/>
    <dgm:cxn modelId="{9A9AF3FB-2175-4D4B-9F9B-98D78E5F4599}" srcId="{87A887B4-F1D1-426B-85A1-E504704FC146}" destId="{40349742-7F8F-4046-B51B-CB111016390F}" srcOrd="3" destOrd="0" parTransId="{80A50796-581D-4C76-8977-3118FF4183DA}" sibTransId="{88363BE5-5A22-435C-ABB0-2BB3039F6109}"/>
    <dgm:cxn modelId="{E63F8350-57EF-43D4-9676-AF12CAED2D36}" srcId="{E4FE2127-0878-4056-AB2C-7092BE8F81E5}" destId="{10AE5440-4403-4564-A59F-2AC5F28355E9}" srcOrd="2" destOrd="0" parTransId="{3C089FDB-296B-4E59-A295-8FA8911874E6}" sibTransId="{939F81FA-1E00-4D4F-BC29-69520DB9D035}"/>
    <dgm:cxn modelId="{4C00B3B3-E251-47EF-B3DE-17DFE60B705F}" type="presOf" srcId="{BF640338-1D19-49F7-A79D-0BD197C51442}" destId="{5A5B38E3-2B27-4A8D-A121-93B0BBCCA5DC}" srcOrd="0" destOrd="0" presId="urn:microsoft.com/office/officeart/2005/8/layout/cycle4"/>
    <dgm:cxn modelId="{88A0DA50-A274-4404-B0DD-864220EF487A}" type="presOf" srcId="{24B9CC0F-D97C-4728-A494-ABE602F46E36}" destId="{16FD67DE-2BE6-400B-9151-891CECDD1AEA}" srcOrd="0" destOrd="0" presId="urn:microsoft.com/office/officeart/2005/8/layout/cycle4"/>
    <dgm:cxn modelId="{73EA78FA-3EBD-42C0-BF0E-F7630AD0A283}" type="presOf" srcId="{04FC1E9C-8327-446F-AFEF-D7C127277C4F}" destId="{D39C4BC8-1115-4D27-B215-72FE82E1AB97}" srcOrd="0" destOrd="1" presId="urn:microsoft.com/office/officeart/2005/8/layout/cycle4"/>
    <dgm:cxn modelId="{0B9255F4-64DB-4FAD-89A5-E1D26D0E6B07}" type="presOf" srcId="{7AB93CB7-7557-46DE-AD91-91218B824976}" destId="{F63FE0C8-FC46-4A2F-8F39-4F64615BAC71}" srcOrd="0" destOrd="0" presId="urn:microsoft.com/office/officeart/2005/8/layout/cycle4"/>
    <dgm:cxn modelId="{37FF8158-DC9E-4B68-93D3-2374E68E6D8C}" type="presOf" srcId="{A67DA604-3B1F-4C73-AF0E-F585752FC67C}" destId="{324D1ACB-12A1-4399-B041-F8A54504C0CB}" srcOrd="1" destOrd="0" presId="urn:microsoft.com/office/officeart/2005/8/layout/cycle4"/>
    <dgm:cxn modelId="{1E25B872-7DEA-4C3A-9031-56A3A29D2803}" type="presOf" srcId="{10AE5440-4403-4564-A59F-2AC5F28355E9}" destId="{27BFD4CE-6ABB-4A6F-9C3A-D087712F1F17}" srcOrd="1" destOrd="2" presId="urn:microsoft.com/office/officeart/2005/8/layout/cycle4"/>
    <dgm:cxn modelId="{E7316200-8682-4D02-996B-D2F0D0EF0B44}" type="presOf" srcId="{40349742-7F8F-4046-B51B-CB111016390F}" destId="{34FBED40-6737-4BE5-931C-4504923BDD22}" srcOrd="0" destOrd="0" presId="urn:microsoft.com/office/officeart/2005/8/layout/cycle4"/>
    <dgm:cxn modelId="{1B033F81-6B6F-4CDA-AB08-B6D8603A64D4}" srcId="{E4FE2127-0878-4056-AB2C-7092BE8F81E5}" destId="{24B9CC0F-D97C-4728-A494-ABE602F46E36}" srcOrd="0" destOrd="0" parTransId="{76C5263F-949D-48A5-AD4D-E70F2BA552EE}" sibTransId="{86224109-37DA-4C16-8A7D-98147BB6C2DA}"/>
    <dgm:cxn modelId="{A25F13EB-DF45-4EEC-9C78-852CB2143314}" type="presOf" srcId="{AF87C961-73DE-4EFC-9CF0-3F0DDF65D94E}" destId="{F63FE0C8-FC46-4A2F-8F39-4F64615BAC71}" srcOrd="0" destOrd="1" presId="urn:microsoft.com/office/officeart/2005/8/layout/cycle4"/>
    <dgm:cxn modelId="{C7070AE8-ABE3-4C00-8F14-6967A5E7C9BE}" type="presOf" srcId="{31B7BE94-B24D-47FC-B52D-E3724DA08930}" destId="{62FC73B9-DDF0-4EB5-96E8-8C9C70B655A7}" srcOrd="0" destOrd="1" presId="urn:microsoft.com/office/officeart/2005/8/layout/cycle4"/>
    <dgm:cxn modelId="{0B42C623-F166-495B-BBD3-34315481C39B}" type="presOf" srcId="{0CF1BF53-6F35-43F2-8CD7-D95BA6F61B63}" destId="{27BFD4CE-6ABB-4A6F-9C3A-D087712F1F17}" srcOrd="1" destOrd="1" presId="urn:microsoft.com/office/officeart/2005/8/layout/cycle4"/>
    <dgm:cxn modelId="{8C12875E-CB0A-4799-8A5B-03AAB264A81B}" type="presOf" srcId="{05F3DB8C-9E03-4ADF-9B25-28137908EB46}" destId="{3CFC4C84-FD58-4BF0-9D47-5D5E6948CB2D}" srcOrd="0" destOrd="0" presId="urn:microsoft.com/office/officeart/2005/8/layout/cycle4"/>
    <dgm:cxn modelId="{BEEB7DAC-7F81-483D-947A-5A162DA4944F}" type="presOf" srcId="{FD2CA027-E315-4CE9-B527-B325482E28DE}" destId="{D39C4BC8-1115-4D27-B215-72FE82E1AB97}" srcOrd="0" destOrd="0" presId="urn:microsoft.com/office/officeart/2005/8/layout/cycle4"/>
    <dgm:cxn modelId="{206DE730-D134-4D32-9AD4-EFA3E3C5ABFD}" type="presOf" srcId="{31B7BE94-B24D-47FC-B52D-E3724DA08930}" destId="{324D1ACB-12A1-4399-B041-F8A54504C0CB}" srcOrd="1" destOrd="1" presId="urn:microsoft.com/office/officeart/2005/8/layout/cycle4"/>
    <dgm:cxn modelId="{C98327D3-610C-46BC-89C9-328E7FB1BE35}" type="presOf" srcId="{7AB93CB7-7557-46DE-AD91-91218B824976}" destId="{12ECD4DD-A529-4949-A0DD-C60984DCCDDC}" srcOrd="1" destOrd="0" presId="urn:microsoft.com/office/officeart/2005/8/layout/cycle4"/>
    <dgm:cxn modelId="{2C353620-6CED-4C52-99E8-2F5720F52DA8}" srcId="{05F3DB8C-9E03-4ADF-9B25-28137908EB46}" destId="{7AB93CB7-7557-46DE-AD91-91218B824976}" srcOrd="0" destOrd="0" parTransId="{B910AA21-DF49-42B6-9580-558E9516C13B}" sibTransId="{2530A970-9BED-409A-9AE7-23EC02F214C8}"/>
    <dgm:cxn modelId="{98553AAF-0A23-45DD-8CBB-C29D7873022B}" srcId="{BF640338-1D19-49F7-A79D-0BD197C51442}" destId="{A67DA604-3B1F-4C73-AF0E-F585752FC67C}" srcOrd="0" destOrd="0" parTransId="{0BD2FE2C-E4AE-47FF-9284-FB8008BA8C4B}" sibTransId="{5D04D1B6-B650-48F7-9EC2-091BD29A6338}"/>
    <dgm:cxn modelId="{D703D7F0-483D-4BF1-9F48-94C384366A5F}" type="presOf" srcId="{A67DA604-3B1F-4C73-AF0E-F585752FC67C}" destId="{62FC73B9-DDF0-4EB5-96E8-8C9C70B655A7}" srcOrd="0" destOrd="0" presId="urn:microsoft.com/office/officeart/2005/8/layout/cycle4"/>
    <dgm:cxn modelId="{7BA3CB04-44B2-4BFB-A060-F51650E60922}" srcId="{05F3DB8C-9E03-4ADF-9B25-28137908EB46}" destId="{AF87C961-73DE-4EFC-9CF0-3F0DDF65D94E}" srcOrd="1" destOrd="0" parTransId="{ADC13125-2DD2-4383-B458-D24758C629D4}" sibTransId="{EED4A199-4611-47D0-B8CB-C519136E8082}"/>
    <dgm:cxn modelId="{B3650D49-C453-4A76-985A-C83EAA52FC4B}" type="presOf" srcId="{FD2CA027-E315-4CE9-B527-B325482E28DE}" destId="{369937AC-5AAF-44A3-A247-5E473D1819EF}" srcOrd="1" destOrd="0" presId="urn:microsoft.com/office/officeart/2005/8/layout/cycle4"/>
    <dgm:cxn modelId="{EFD5F41E-751B-4582-A5A7-E750D0CE3EA6}" srcId="{BF640338-1D19-49F7-A79D-0BD197C51442}" destId="{31B7BE94-B24D-47FC-B52D-E3724DA08930}" srcOrd="1" destOrd="0" parTransId="{3D670314-A195-4343-A5A2-D531CC638DBF}" sibTransId="{4D29A5A3-CDB6-4AD6-AF8E-4E7C06F3F5EB}"/>
    <dgm:cxn modelId="{25F318AD-466A-4433-88CB-04D17B7E96D4}" srcId="{87A887B4-F1D1-426B-85A1-E504704FC146}" destId="{BF640338-1D19-49F7-A79D-0BD197C51442}" srcOrd="2" destOrd="0" parTransId="{0E52377E-C68F-4A17-819E-2C7C3EBDAD02}" sibTransId="{6ED153C2-9361-423B-96CE-7AEE2B3A89B5}"/>
    <dgm:cxn modelId="{021B5486-47BE-4938-8E6C-FF93495159F3}" srcId="{87A887B4-F1D1-426B-85A1-E504704FC146}" destId="{E4FE2127-0878-4056-AB2C-7092BE8F81E5}" srcOrd="0" destOrd="0" parTransId="{8161C64A-57C6-4658-B292-7CD41BE8E5DE}" sibTransId="{0CD93349-97B6-47B3-A011-BD21138141AE}"/>
    <dgm:cxn modelId="{143C064B-4D9B-49FA-93A8-021DD10C545B}" type="presOf" srcId="{0CF1BF53-6F35-43F2-8CD7-D95BA6F61B63}" destId="{16FD67DE-2BE6-400B-9151-891CECDD1AEA}" srcOrd="0" destOrd="1" presId="urn:microsoft.com/office/officeart/2005/8/layout/cycle4"/>
    <dgm:cxn modelId="{E499B62E-5CA9-4299-8031-0001970AB815}" type="presOf" srcId="{10AE5440-4403-4564-A59F-2AC5F28355E9}" destId="{16FD67DE-2BE6-400B-9151-891CECDD1AEA}" srcOrd="0" destOrd="2" presId="urn:microsoft.com/office/officeart/2005/8/layout/cycle4"/>
    <dgm:cxn modelId="{6B68536D-C4DA-41AF-842F-583D3DDEACDD}" srcId="{40349742-7F8F-4046-B51B-CB111016390F}" destId="{04FC1E9C-8327-446F-AFEF-D7C127277C4F}" srcOrd="1" destOrd="0" parTransId="{6540AF66-4326-4349-BDCE-F697117B715D}" sibTransId="{261AC3AE-5072-4A66-B341-31F22182B7C8}"/>
    <dgm:cxn modelId="{93158A4E-AD60-4E53-8964-F6F208C507D6}" type="presOf" srcId="{5880EC16-910A-4111-91EE-E7D701E09288}" destId="{27BFD4CE-6ABB-4A6F-9C3A-D087712F1F17}" srcOrd="1" destOrd="3" presId="urn:microsoft.com/office/officeart/2005/8/layout/cycle4"/>
    <dgm:cxn modelId="{C7D892FE-6EF9-4186-9313-F87763EFB730}" srcId="{E4FE2127-0878-4056-AB2C-7092BE8F81E5}" destId="{0CF1BF53-6F35-43F2-8CD7-D95BA6F61B63}" srcOrd="1" destOrd="0" parTransId="{5BC75C07-6DD8-44CB-9865-DA550D109DFD}" sibTransId="{C60AD5B2-1557-4362-AC8E-8388C0425683}"/>
    <dgm:cxn modelId="{ED0D259C-5A26-4F67-8C15-036C215E1BAF}" type="presOf" srcId="{AF87C961-73DE-4EFC-9CF0-3F0DDF65D94E}" destId="{12ECD4DD-A529-4949-A0DD-C60984DCCDDC}" srcOrd="1" destOrd="1" presId="urn:microsoft.com/office/officeart/2005/8/layout/cycle4"/>
    <dgm:cxn modelId="{8F273630-941C-4EE7-8FAE-91BD5847F75B}" type="presOf" srcId="{04FC1E9C-8327-446F-AFEF-D7C127277C4F}" destId="{369937AC-5AAF-44A3-A247-5E473D1819EF}" srcOrd="1" destOrd="1" presId="urn:microsoft.com/office/officeart/2005/8/layout/cycle4"/>
    <dgm:cxn modelId="{8943EC9D-15F3-40DC-AC95-9656786A854E}" type="presOf" srcId="{E4FE2127-0878-4056-AB2C-7092BE8F81E5}" destId="{3749A4CF-FC92-4AF5-8704-99B9E622F103}" srcOrd="0" destOrd="0" presId="urn:microsoft.com/office/officeart/2005/8/layout/cycle4"/>
    <dgm:cxn modelId="{61C16AA3-8487-4D8D-8231-ECB459362C87}" srcId="{40349742-7F8F-4046-B51B-CB111016390F}" destId="{FD2CA027-E315-4CE9-B527-B325482E28DE}" srcOrd="0" destOrd="0" parTransId="{1E6325DB-7AFD-49CF-8280-36DC099CE6DB}" sibTransId="{D3082E4D-5C50-45C7-A1E3-D45C43199C48}"/>
    <dgm:cxn modelId="{1F6111E3-644A-4509-B0E8-B462338B260A}" type="presOf" srcId="{87A887B4-F1D1-426B-85A1-E504704FC146}" destId="{41ED7C14-720F-4FC4-8148-272E638BD82D}" srcOrd="0" destOrd="0" presId="urn:microsoft.com/office/officeart/2005/8/layout/cycle4"/>
    <dgm:cxn modelId="{F5D5699E-7D4D-46BF-81C9-15CB80EDF74D}" type="presOf" srcId="{24B9CC0F-D97C-4728-A494-ABE602F46E36}" destId="{27BFD4CE-6ABB-4A6F-9C3A-D087712F1F17}" srcOrd="1" destOrd="0" presId="urn:microsoft.com/office/officeart/2005/8/layout/cycle4"/>
    <dgm:cxn modelId="{FB368AD4-B4EE-48B7-AE29-5AF2FE907D62}" type="presParOf" srcId="{41ED7C14-720F-4FC4-8148-272E638BD82D}" destId="{47BA9B5C-2827-4686-86BD-8E978960DADF}" srcOrd="0" destOrd="0" presId="urn:microsoft.com/office/officeart/2005/8/layout/cycle4"/>
    <dgm:cxn modelId="{98A240F1-CAC4-4B26-852E-EF11B18E27C3}" type="presParOf" srcId="{47BA9B5C-2827-4686-86BD-8E978960DADF}" destId="{0CF9CBAC-E66E-4ABD-8DE9-A2B47272D1E5}" srcOrd="0" destOrd="0" presId="urn:microsoft.com/office/officeart/2005/8/layout/cycle4"/>
    <dgm:cxn modelId="{032C6006-0C41-42A9-82F9-FB514CB6E5EC}" type="presParOf" srcId="{0CF9CBAC-E66E-4ABD-8DE9-A2B47272D1E5}" destId="{16FD67DE-2BE6-400B-9151-891CECDD1AEA}" srcOrd="0" destOrd="0" presId="urn:microsoft.com/office/officeart/2005/8/layout/cycle4"/>
    <dgm:cxn modelId="{21A82390-C325-4EB7-84FE-06197EADBCC3}" type="presParOf" srcId="{0CF9CBAC-E66E-4ABD-8DE9-A2B47272D1E5}" destId="{27BFD4CE-6ABB-4A6F-9C3A-D087712F1F17}" srcOrd="1" destOrd="0" presId="urn:microsoft.com/office/officeart/2005/8/layout/cycle4"/>
    <dgm:cxn modelId="{65C2BC93-ECFC-4D47-B2E9-F7B9CFA413EE}" type="presParOf" srcId="{47BA9B5C-2827-4686-86BD-8E978960DADF}" destId="{282C3090-2C21-4B45-BD48-44F0CC0A348C}" srcOrd="1" destOrd="0" presId="urn:microsoft.com/office/officeart/2005/8/layout/cycle4"/>
    <dgm:cxn modelId="{12730ED7-CFFA-41AC-9576-DDC213F8A755}" type="presParOf" srcId="{282C3090-2C21-4B45-BD48-44F0CC0A348C}" destId="{F63FE0C8-FC46-4A2F-8F39-4F64615BAC71}" srcOrd="0" destOrd="0" presId="urn:microsoft.com/office/officeart/2005/8/layout/cycle4"/>
    <dgm:cxn modelId="{7298269A-F831-442D-976F-1A72C0B57D70}" type="presParOf" srcId="{282C3090-2C21-4B45-BD48-44F0CC0A348C}" destId="{12ECD4DD-A529-4949-A0DD-C60984DCCDDC}" srcOrd="1" destOrd="0" presId="urn:microsoft.com/office/officeart/2005/8/layout/cycle4"/>
    <dgm:cxn modelId="{573CB1EC-F2D5-4B31-994A-A08BBF51CD16}" type="presParOf" srcId="{47BA9B5C-2827-4686-86BD-8E978960DADF}" destId="{BE9C21BA-CCD4-4E11-9AE0-140F17D2A8A2}" srcOrd="2" destOrd="0" presId="urn:microsoft.com/office/officeart/2005/8/layout/cycle4"/>
    <dgm:cxn modelId="{CAEC8D8C-E4BF-49E2-92DA-33C376B6CBEF}" type="presParOf" srcId="{BE9C21BA-CCD4-4E11-9AE0-140F17D2A8A2}" destId="{62FC73B9-DDF0-4EB5-96E8-8C9C70B655A7}" srcOrd="0" destOrd="0" presId="urn:microsoft.com/office/officeart/2005/8/layout/cycle4"/>
    <dgm:cxn modelId="{DD3D46A5-794F-4349-B312-7ABBBBDB2869}" type="presParOf" srcId="{BE9C21BA-CCD4-4E11-9AE0-140F17D2A8A2}" destId="{324D1ACB-12A1-4399-B041-F8A54504C0CB}" srcOrd="1" destOrd="0" presId="urn:microsoft.com/office/officeart/2005/8/layout/cycle4"/>
    <dgm:cxn modelId="{2985C6D6-8C58-4F78-9C6B-2AD41811A536}" type="presParOf" srcId="{47BA9B5C-2827-4686-86BD-8E978960DADF}" destId="{DC8C4C28-6A37-4E35-8905-DB18E6CC3825}" srcOrd="3" destOrd="0" presId="urn:microsoft.com/office/officeart/2005/8/layout/cycle4"/>
    <dgm:cxn modelId="{E165A244-AEA5-4BCB-BE11-D0EDAC079BE6}" type="presParOf" srcId="{DC8C4C28-6A37-4E35-8905-DB18E6CC3825}" destId="{D39C4BC8-1115-4D27-B215-72FE82E1AB97}" srcOrd="0" destOrd="0" presId="urn:microsoft.com/office/officeart/2005/8/layout/cycle4"/>
    <dgm:cxn modelId="{B0FB0D53-8126-42CF-A461-26D0CA3762C6}" type="presParOf" srcId="{DC8C4C28-6A37-4E35-8905-DB18E6CC3825}" destId="{369937AC-5AAF-44A3-A247-5E473D1819EF}" srcOrd="1" destOrd="0" presId="urn:microsoft.com/office/officeart/2005/8/layout/cycle4"/>
    <dgm:cxn modelId="{29621118-0E91-4145-B06B-C969A877D83F}" type="presParOf" srcId="{47BA9B5C-2827-4686-86BD-8E978960DADF}" destId="{3C256919-FD5F-45C3-A10E-D975C7046D90}" srcOrd="4" destOrd="0" presId="urn:microsoft.com/office/officeart/2005/8/layout/cycle4"/>
    <dgm:cxn modelId="{EE5E5FE4-79C7-4B1A-837A-90C5E5717393}" type="presParOf" srcId="{41ED7C14-720F-4FC4-8148-272E638BD82D}" destId="{C78CCD16-6DD8-4275-BF19-E0C2B3427C7F}" srcOrd="1" destOrd="0" presId="urn:microsoft.com/office/officeart/2005/8/layout/cycle4"/>
    <dgm:cxn modelId="{07A53EF7-4211-4342-8596-F17E6B2C3D73}" type="presParOf" srcId="{C78CCD16-6DD8-4275-BF19-E0C2B3427C7F}" destId="{3749A4CF-FC92-4AF5-8704-99B9E622F103}" srcOrd="0" destOrd="0" presId="urn:microsoft.com/office/officeart/2005/8/layout/cycle4"/>
    <dgm:cxn modelId="{C65AA4D0-9ADC-4B5F-B5C0-4AE8AC337ACC}" type="presParOf" srcId="{C78CCD16-6DD8-4275-BF19-E0C2B3427C7F}" destId="{3CFC4C84-FD58-4BF0-9D47-5D5E6948CB2D}" srcOrd="1" destOrd="0" presId="urn:microsoft.com/office/officeart/2005/8/layout/cycle4"/>
    <dgm:cxn modelId="{97B8DF04-0245-46B7-8325-A2F4AF102ED2}" type="presParOf" srcId="{C78CCD16-6DD8-4275-BF19-E0C2B3427C7F}" destId="{5A5B38E3-2B27-4A8D-A121-93B0BBCCA5DC}" srcOrd="2" destOrd="0" presId="urn:microsoft.com/office/officeart/2005/8/layout/cycle4"/>
    <dgm:cxn modelId="{7B2EC8F6-54CF-4BF6-851A-8541AEF4FCFB}" type="presParOf" srcId="{C78CCD16-6DD8-4275-BF19-E0C2B3427C7F}" destId="{34FBED40-6737-4BE5-931C-4504923BDD22}" srcOrd="3" destOrd="0" presId="urn:microsoft.com/office/officeart/2005/8/layout/cycle4"/>
    <dgm:cxn modelId="{FC7F7F66-D25E-4A84-895D-8A4153BA8430}" type="presParOf" srcId="{C78CCD16-6DD8-4275-BF19-E0C2B3427C7F}" destId="{0266C6EF-063A-4D8A-83FF-A2D275CC721D}" srcOrd="4" destOrd="0" presId="urn:microsoft.com/office/officeart/2005/8/layout/cycle4"/>
    <dgm:cxn modelId="{295ADC07-901F-41DF-AAE2-5F02A92FBD30}" type="presParOf" srcId="{41ED7C14-720F-4FC4-8148-272E638BD82D}" destId="{714D5566-FA9B-42B1-975E-CE53F3614330}" srcOrd="2" destOrd="0" presId="urn:microsoft.com/office/officeart/2005/8/layout/cycle4"/>
    <dgm:cxn modelId="{C2FEFFD2-0EC1-4D32-930A-2F986D809A32}" type="presParOf" srcId="{41ED7C14-720F-4FC4-8148-272E638BD82D}" destId="{3B97FB7C-F4D9-4FB1-AF4B-4F2408759824}"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D4CBB02-9EFB-4C62-8833-132F6A7690E2}" type="doc">
      <dgm:prSet loTypeId="urn:microsoft.com/office/officeart/2005/8/layout/vList5" loCatId="list" qsTypeId="urn:microsoft.com/office/officeart/2005/8/quickstyle/3d1" qsCatId="3D" csTypeId="urn:microsoft.com/office/officeart/2005/8/colors/colorful1#3" csCatId="colorful" phldr="1"/>
      <dgm:spPr/>
      <dgm:t>
        <a:bodyPr/>
        <a:lstStyle/>
        <a:p>
          <a:endParaRPr lang="zh-CN" altLang="en-US"/>
        </a:p>
      </dgm:t>
    </dgm:pt>
    <dgm:pt modelId="{C75A7728-3803-4031-BA5D-4E11EA3D7B4D}">
      <dgm:prSet phldrT="[文本]" custT="1"/>
      <dgm:spPr>
        <a:solidFill>
          <a:srgbClr val="FFC000"/>
        </a:solidFill>
      </dgm:spPr>
      <dgm:t>
        <a:bodyPr/>
        <a:lstStyle/>
        <a:p>
          <a:r>
            <a:rPr lang="zh-CN" altLang="en-US" sz="3600" dirty="0" smtClean="0"/>
            <a:t>发现能力</a:t>
          </a:r>
          <a:endParaRPr lang="zh-CN" altLang="en-US" sz="3600" dirty="0"/>
        </a:p>
      </dgm:t>
    </dgm:pt>
    <dgm:pt modelId="{E9120149-73D0-4F28-A2DF-1811CD9A2982}" type="parTrans" cxnId="{650D314A-0E60-4992-952F-7C2B0A6C2B27}">
      <dgm:prSet/>
      <dgm:spPr/>
      <dgm:t>
        <a:bodyPr/>
        <a:lstStyle/>
        <a:p>
          <a:endParaRPr lang="zh-CN" altLang="en-US"/>
        </a:p>
      </dgm:t>
    </dgm:pt>
    <dgm:pt modelId="{351DCB3F-B7B7-4961-8AD9-E0AD034992D7}" type="sibTrans" cxnId="{650D314A-0E60-4992-952F-7C2B0A6C2B27}">
      <dgm:prSet/>
      <dgm:spPr/>
      <dgm:t>
        <a:bodyPr/>
        <a:lstStyle/>
        <a:p>
          <a:endParaRPr lang="zh-CN" altLang="en-US"/>
        </a:p>
      </dgm:t>
    </dgm:pt>
    <dgm:pt modelId="{7FFEBE22-F03F-4B3B-8D07-C8B954DF70A1}">
      <dgm:prSet phldrT="[文本]"/>
      <dgm:spPr>
        <a:solidFill>
          <a:srgbClr val="CC6600">
            <a:alpha val="89804"/>
          </a:srgbClr>
        </a:solidFill>
        <a:ln>
          <a:solidFill>
            <a:srgbClr val="7030A0">
              <a:alpha val="90000"/>
            </a:srgbClr>
          </a:solidFill>
        </a:ln>
      </dgm:spPr>
      <dgm:t>
        <a:bodyPr/>
        <a:lstStyle/>
        <a:p>
          <a:pPr algn="ctr"/>
          <a:r>
            <a:rPr lang="zh-CN" altLang="en-US" b="1" dirty="0" smtClean="0">
              <a:solidFill>
                <a:schemeClr val="tx1"/>
              </a:solidFill>
            </a:rPr>
            <a:t>发现问题</a:t>
          </a:r>
          <a:endParaRPr lang="zh-CN" altLang="en-US" b="1" dirty="0">
            <a:solidFill>
              <a:schemeClr val="tx1"/>
            </a:solidFill>
          </a:endParaRPr>
        </a:p>
      </dgm:t>
    </dgm:pt>
    <dgm:pt modelId="{2C0804FC-1642-4FE4-8942-7EA9E2726D94}" type="parTrans" cxnId="{76674FEE-D532-4BF7-938A-A2E28B43DB43}">
      <dgm:prSet/>
      <dgm:spPr/>
      <dgm:t>
        <a:bodyPr/>
        <a:lstStyle/>
        <a:p>
          <a:endParaRPr lang="zh-CN" altLang="en-US"/>
        </a:p>
      </dgm:t>
    </dgm:pt>
    <dgm:pt modelId="{EFEBE2AD-DFE8-45FD-A64E-98959281497D}" type="sibTrans" cxnId="{76674FEE-D532-4BF7-938A-A2E28B43DB43}">
      <dgm:prSet/>
      <dgm:spPr/>
      <dgm:t>
        <a:bodyPr/>
        <a:lstStyle/>
        <a:p>
          <a:endParaRPr lang="zh-CN" altLang="en-US"/>
        </a:p>
      </dgm:t>
    </dgm:pt>
    <dgm:pt modelId="{B87EEAB4-D1CB-49CF-A168-202ABAF3CBC0}">
      <dgm:prSet phldrT="[文本]"/>
      <dgm:spPr>
        <a:solidFill>
          <a:srgbClr val="CC6600">
            <a:alpha val="89804"/>
          </a:srgbClr>
        </a:solidFill>
        <a:ln>
          <a:solidFill>
            <a:srgbClr val="7030A0">
              <a:alpha val="90000"/>
            </a:srgbClr>
          </a:solidFill>
        </a:ln>
      </dgm:spPr>
      <dgm:t>
        <a:bodyPr/>
        <a:lstStyle/>
        <a:p>
          <a:pPr algn="ctr"/>
          <a:r>
            <a:rPr lang="zh-CN" altLang="en-US" b="1" dirty="0" smtClean="0">
              <a:solidFill>
                <a:schemeClr val="tx1"/>
              </a:solidFill>
            </a:rPr>
            <a:t>发现经验</a:t>
          </a:r>
          <a:endParaRPr lang="zh-CN" altLang="en-US" b="1" dirty="0">
            <a:solidFill>
              <a:schemeClr val="tx1"/>
            </a:solidFill>
          </a:endParaRPr>
        </a:p>
      </dgm:t>
    </dgm:pt>
    <dgm:pt modelId="{D5B1901E-FF25-4A1F-949F-C9EB372CBA81}" type="parTrans" cxnId="{64602FD1-60A8-4B48-8E51-168BB9F6B3CA}">
      <dgm:prSet/>
      <dgm:spPr/>
      <dgm:t>
        <a:bodyPr/>
        <a:lstStyle/>
        <a:p>
          <a:endParaRPr lang="zh-CN" altLang="en-US"/>
        </a:p>
      </dgm:t>
    </dgm:pt>
    <dgm:pt modelId="{146A411E-ACDE-4F11-A5E3-76E9A589FBE1}" type="sibTrans" cxnId="{64602FD1-60A8-4B48-8E51-168BB9F6B3CA}">
      <dgm:prSet/>
      <dgm:spPr/>
      <dgm:t>
        <a:bodyPr/>
        <a:lstStyle/>
        <a:p>
          <a:endParaRPr lang="zh-CN" altLang="en-US"/>
        </a:p>
      </dgm:t>
    </dgm:pt>
    <dgm:pt modelId="{D8FABA7E-6974-4A21-BBD0-5AF073BCEE80}">
      <dgm:prSet phldrT="[文本]" custT="1"/>
      <dgm:spPr>
        <a:solidFill>
          <a:srgbClr val="00B050"/>
        </a:solidFill>
      </dgm:spPr>
      <dgm:t>
        <a:bodyPr/>
        <a:lstStyle/>
        <a:p>
          <a:r>
            <a:rPr lang="zh-CN" altLang="en-US" sz="3600" dirty="0" smtClean="0"/>
            <a:t>思考能力</a:t>
          </a:r>
          <a:endParaRPr lang="zh-CN" altLang="en-US" sz="3600" dirty="0"/>
        </a:p>
      </dgm:t>
    </dgm:pt>
    <dgm:pt modelId="{B16D3009-EABE-444F-8598-80565CF3F06A}" type="parTrans" cxnId="{D4AF8A3F-CEE5-427D-A3D7-734F462E9F1B}">
      <dgm:prSet/>
      <dgm:spPr/>
      <dgm:t>
        <a:bodyPr/>
        <a:lstStyle/>
        <a:p>
          <a:endParaRPr lang="zh-CN" altLang="en-US"/>
        </a:p>
      </dgm:t>
    </dgm:pt>
    <dgm:pt modelId="{F395E90B-5B87-457F-A446-0A80AB125715}" type="sibTrans" cxnId="{D4AF8A3F-CEE5-427D-A3D7-734F462E9F1B}">
      <dgm:prSet/>
      <dgm:spPr/>
      <dgm:t>
        <a:bodyPr/>
        <a:lstStyle/>
        <a:p>
          <a:endParaRPr lang="zh-CN" altLang="en-US"/>
        </a:p>
      </dgm:t>
    </dgm:pt>
    <dgm:pt modelId="{2F0EB0C8-ED87-4ABB-A4CD-526FC804E14B}">
      <dgm:prSet phldrT="[文本]"/>
      <dgm:spPr>
        <a:solidFill>
          <a:srgbClr val="CC6600">
            <a:alpha val="90000"/>
          </a:srgbClr>
        </a:solidFill>
      </dgm:spPr>
      <dgm:t>
        <a:bodyPr/>
        <a:lstStyle/>
        <a:p>
          <a:pPr algn="ctr"/>
          <a:r>
            <a:rPr lang="zh-CN" altLang="en-US" b="1" dirty="0" smtClean="0">
              <a:solidFill>
                <a:schemeClr val="tx1"/>
              </a:solidFill>
            </a:rPr>
            <a:t>思考现实</a:t>
          </a:r>
          <a:endParaRPr lang="zh-CN" altLang="en-US" b="1" dirty="0">
            <a:solidFill>
              <a:schemeClr val="tx1"/>
            </a:solidFill>
          </a:endParaRPr>
        </a:p>
      </dgm:t>
    </dgm:pt>
    <dgm:pt modelId="{99B4E739-81A8-4C9A-9E1B-EEF87C0DAF68}" type="parTrans" cxnId="{5FD9FE50-1C75-4112-BF7A-55F1AC9222BB}">
      <dgm:prSet/>
      <dgm:spPr/>
      <dgm:t>
        <a:bodyPr/>
        <a:lstStyle/>
        <a:p>
          <a:endParaRPr lang="zh-CN" altLang="en-US"/>
        </a:p>
      </dgm:t>
    </dgm:pt>
    <dgm:pt modelId="{F27D5D41-AB4D-4571-91E8-D715C71417A7}" type="sibTrans" cxnId="{5FD9FE50-1C75-4112-BF7A-55F1AC9222BB}">
      <dgm:prSet/>
      <dgm:spPr/>
      <dgm:t>
        <a:bodyPr/>
        <a:lstStyle/>
        <a:p>
          <a:endParaRPr lang="zh-CN" altLang="en-US"/>
        </a:p>
      </dgm:t>
    </dgm:pt>
    <dgm:pt modelId="{7164D962-F7B4-4F4F-B65F-B2BB3961B494}">
      <dgm:prSet phldrT="[文本]"/>
      <dgm:spPr>
        <a:solidFill>
          <a:srgbClr val="CC6600">
            <a:alpha val="90000"/>
          </a:srgbClr>
        </a:solidFill>
      </dgm:spPr>
      <dgm:t>
        <a:bodyPr/>
        <a:lstStyle/>
        <a:p>
          <a:pPr algn="ctr"/>
          <a:r>
            <a:rPr lang="zh-CN" altLang="en-US" b="1" dirty="0" smtClean="0">
              <a:solidFill>
                <a:schemeClr val="tx1"/>
              </a:solidFill>
            </a:rPr>
            <a:t>思考未来</a:t>
          </a:r>
          <a:endParaRPr lang="zh-CN" altLang="en-US" b="1" dirty="0">
            <a:solidFill>
              <a:schemeClr val="tx1"/>
            </a:solidFill>
          </a:endParaRPr>
        </a:p>
      </dgm:t>
    </dgm:pt>
    <dgm:pt modelId="{E8B0EB30-0B1C-40B1-B1AF-59643E61997A}" type="parTrans" cxnId="{2FBE6657-9F6F-486E-8E76-7ED27F9D6E03}">
      <dgm:prSet/>
      <dgm:spPr/>
      <dgm:t>
        <a:bodyPr/>
        <a:lstStyle/>
        <a:p>
          <a:endParaRPr lang="zh-CN" altLang="en-US"/>
        </a:p>
      </dgm:t>
    </dgm:pt>
    <dgm:pt modelId="{D4511681-B72A-4B44-85F7-6E8F709229C9}" type="sibTrans" cxnId="{2FBE6657-9F6F-486E-8E76-7ED27F9D6E03}">
      <dgm:prSet/>
      <dgm:spPr/>
      <dgm:t>
        <a:bodyPr/>
        <a:lstStyle/>
        <a:p>
          <a:endParaRPr lang="zh-CN" altLang="en-US"/>
        </a:p>
      </dgm:t>
    </dgm:pt>
    <dgm:pt modelId="{EFE3B1EF-5558-49CC-AA90-3931F044E3F0}">
      <dgm:prSet phldrT="[文本]" custT="1"/>
      <dgm:spPr>
        <a:solidFill>
          <a:srgbClr val="00B0F0"/>
        </a:solidFill>
      </dgm:spPr>
      <dgm:t>
        <a:bodyPr/>
        <a:lstStyle/>
        <a:p>
          <a:r>
            <a:rPr lang="zh-CN" altLang="en-US" sz="3600" dirty="0" smtClean="0"/>
            <a:t>表达能力</a:t>
          </a:r>
          <a:endParaRPr lang="zh-CN" altLang="en-US" sz="3600" dirty="0"/>
        </a:p>
      </dgm:t>
    </dgm:pt>
    <dgm:pt modelId="{98921C4E-9272-472D-874D-810A47226B95}" type="parTrans" cxnId="{73C91589-EA0A-4282-90F6-B89A004E72CE}">
      <dgm:prSet/>
      <dgm:spPr/>
      <dgm:t>
        <a:bodyPr/>
        <a:lstStyle/>
        <a:p>
          <a:endParaRPr lang="zh-CN" altLang="en-US"/>
        </a:p>
      </dgm:t>
    </dgm:pt>
    <dgm:pt modelId="{AF405828-7531-4047-9FB4-DAD2186FCEB8}" type="sibTrans" cxnId="{73C91589-EA0A-4282-90F6-B89A004E72CE}">
      <dgm:prSet/>
      <dgm:spPr/>
      <dgm:t>
        <a:bodyPr/>
        <a:lstStyle/>
        <a:p>
          <a:endParaRPr lang="zh-CN" altLang="en-US"/>
        </a:p>
      </dgm:t>
    </dgm:pt>
    <dgm:pt modelId="{B89C73E0-7CFE-4CE0-AF4D-C8E97457E287}">
      <dgm:prSet phldrT="[文本]"/>
      <dgm:spPr>
        <a:solidFill>
          <a:srgbClr val="CC6600">
            <a:alpha val="90000"/>
          </a:srgbClr>
        </a:solidFill>
      </dgm:spPr>
      <dgm:t>
        <a:bodyPr/>
        <a:lstStyle/>
        <a:p>
          <a:pPr algn="ctr"/>
          <a:r>
            <a:rPr lang="zh-CN" altLang="en-US" b="1" dirty="0" smtClean="0">
              <a:solidFill>
                <a:schemeClr val="tx1"/>
              </a:solidFill>
            </a:rPr>
            <a:t>一般表达</a:t>
          </a:r>
          <a:endParaRPr lang="zh-CN" altLang="en-US" b="1" dirty="0">
            <a:solidFill>
              <a:schemeClr val="tx1"/>
            </a:solidFill>
          </a:endParaRPr>
        </a:p>
      </dgm:t>
    </dgm:pt>
    <dgm:pt modelId="{0DE3455F-B984-45D7-9937-6865BD9DABA4}" type="parTrans" cxnId="{A32CF742-36B9-4891-8284-9E4080300FC5}">
      <dgm:prSet/>
      <dgm:spPr/>
      <dgm:t>
        <a:bodyPr/>
        <a:lstStyle/>
        <a:p>
          <a:endParaRPr lang="zh-CN" altLang="en-US"/>
        </a:p>
      </dgm:t>
    </dgm:pt>
    <dgm:pt modelId="{8571DB85-4343-4C1B-A2D3-D736EA83D204}" type="sibTrans" cxnId="{A32CF742-36B9-4891-8284-9E4080300FC5}">
      <dgm:prSet/>
      <dgm:spPr/>
      <dgm:t>
        <a:bodyPr/>
        <a:lstStyle/>
        <a:p>
          <a:endParaRPr lang="zh-CN" altLang="en-US"/>
        </a:p>
      </dgm:t>
    </dgm:pt>
    <dgm:pt modelId="{25141BFA-C31D-41B5-95DC-4F64D39FB0E7}">
      <dgm:prSet phldrT="[文本]"/>
      <dgm:spPr>
        <a:solidFill>
          <a:srgbClr val="CC6600">
            <a:alpha val="90000"/>
          </a:srgbClr>
        </a:solidFill>
      </dgm:spPr>
      <dgm:t>
        <a:bodyPr/>
        <a:lstStyle/>
        <a:p>
          <a:pPr algn="ctr"/>
          <a:r>
            <a:rPr lang="zh-CN" altLang="en-US" b="1" dirty="0" smtClean="0">
              <a:solidFill>
                <a:schemeClr val="tx1"/>
              </a:solidFill>
            </a:rPr>
            <a:t>精准表达</a:t>
          </a:r>
          <a:endParaRPr lang="zh-CN" altLang="en-US" b="1" dirty="0">
            <a:solidFill>
              <a:schemeClr val="tx1"/>
            </a:solidFill>
          </a:endParaRPr>
        </a:p>
      </dgm:t>
    </dgm:pt>
    <dgm:pt modelId="{C8025DC5-B1F2-4C76-9EE9-3AB579B0B7A2}" type="parTrans" cxnId="{0A9A03E0-F262-442D-9D1F-BDFF4CF6653E}">
      <dgm:prSet/>
      <dgm:spPr/>
      <dgm:t>
        <a:bodyPr/>
        <a:lstStyle/>
        <a:p>
          <a:endParaRPr lang="zh-CN" altLang="en-US"/>
        </a:p>
      </dgm:t>
    </dgm:pt>
    <dgm:pt modelId="{5A53516E-CC23-4360-B7CB-9C2721580FB8}" type="sibTrans" cxnId="{0A9A03E0-F262-442D-9D1F-BDFF4CF6653E}">
      <dgm:prSet/>
      <dgm:spPr/>
      <dgm:t>
        <a:bodyPr/>
        <a:lstStyle/>
        <a:p>
          <a:endParaRPr lang="zh-CN" altLang="en-US"/>
        </a:p>
      </dgm:t>
    </dgm:pt>
    <dgm:pt modelId="{D9A8BC97-CB70-458A-A6B7-540381D2444D}" type="pres">
      <dgm:prSet presAssocID="{7D4CBB02-9EFB-4C62-8833-132F6A7690E2}" presName="Name0" presStyleCnt="0">
        <dgm:presLayoutVars>
          <dgm:dir/>
          <dgm:animLvl val="lvl"/>
          <dgm:resizeHandles val="exact"/>
        </dgm:presLayoutVars>
      </dgm:prSet>
      <dgm:spPr/>
      <dgm:t>
        <a:bodyPr/>
        <a:lstStyle/>
        <a:p>
          <a:endParaRPr lang="zh-CN" altLang="en-US"/>
        </a:p>
      </dgm:t>
    </dgm:pt>
    <dgm:pt modelId="{3F60C2BF-1111-4553-BB46-C3DE6B58E4D2}" type="pres">
      <dgm:prSet presAssocID="{C75A7728-3803-4031-BA5D-4E11EA3D7B4D}" presName="linNode" presStyleCnt="0"/>
      <dgm:spPr/>
    </dgm:pt>
    <dgm:pt modelId="{843BDFCC-6F1F-4CFF-B1F5-FDC991A6B694}" type="pres">
      <dgm:prSet presAssocID="{C75A7728-3803-4031-BA5D-4E11EA3D7B4D}" presName="parentText" presStyleLbl="node1" presStyleIdx="0" presStyleCnt="3">
        <dgm:presLayoutVars>
          <dgm:chMax val="1"/>
          <dgm:bulletEnabled val="1"/>
        </dgm:presLayoutVars>
      </dgm:prSet>
      <dgm:spPr/>
      <dgm:t>
        <a:bodyPr/>
        <a:lstStyle/>
        <a:p>
          <a:endParaRPr lang="zh-CN" altLang="en-US"/>
        </a:p>
      </dgm:t>
    </dgm:pt>
    <dgm:pt modelId="{CA4290D3-D303-4A42-9F4E-13D9445EBB5D}" type="pres">
      <dgm:prSet presAssocID="{C75A7728-3803-4031-BA5D-4E11EA3D7B4D}" presName="descendantText" presStyleLbl="alignAccFollowNode1" presStyleIdx="0" presStyleCnt="3">
        <dgm:presLayoutVars>
          <dgm:bulletEnabled val="1"/>
        </dgm:presLayoutVars>
      </dgm:prSet>
      <dgm:spPr/>
      <dgm:t>
        <a:bodyPr/>
        <a:lstStyle/>
        <a:p>
          <a:endParaRPr lang="zh-CN" altLang="en-US"/>
        </a:p>
      </dgm:t>
    </dgm:pt>
    <dgm:pt modelId="{97ABFDAD-F768-478E-A139-5BE94B16B5E0}" type="pres">
      <dgm:prSet presAssocID="{351DCB3F-B7B7-4961-8AD9-E0AD034992D7}" presName="sp" presStyleCnt="0"/>
      <dgm:spPr/>
    </dgm:pt>
    <dgm:pt modelId="{EF7C3DE6-B3CB-4F2D-B33F-E3B1CC64ABDB}" type="pres">
      <dgm:prSet presAssocID="{D8FABA7E-6974-4A21-BBD0-5AF073BCEE80}" presName="linNode" presStyleCnt="0"/>
      <dgm:spPr/>
    </dgm:pt>
    <dgm:pt modelId="{B72291D4-A903-48AB-BECE-C50ACE84BD72}" type="pres">
      <dgm:prSet presAssocID="{D8FABA7E-6974-4A21-BBD0-5AF073BCEE80}" presName="parentText" presStyleLbl="node1" presStyleIdx="1" presStyleCnt="3">
        <dgm:presLayoutVars>
          <dgm:chMax val="1"/>
          <dgm:bulletEnabled val="1"/>
        </dgm:presLayoutVars>
      </dgm:prSet>
      <dgm:spPr/>
      <dgm:t>
        <a:bodyPr/>
        <a:lstStyle/>
        <a:p>
          <a:endParaRPr lang="zh-CN" altLang="en-US"/>
        </a:p>
      </dgm:t>
    </dgm:pt>
    <dgm:pt modelId="{6B518A75-6314-4EB8-9CE7-1424AADD5E5F}" type="pres">
      <dgm:prSet presAssocID="{D8FABA7E-6974-4A21-BBD0-5AF073BCEE80}" presName="descendantText" presStyleLbl="alignAccFollowNode1" presStyleIdx="1" presStyleCnt="3">
        <dgm:presLayoutVars>
          <dgm:bulletEnabled val="1"/>
        </dgm:presLayoutVars>
      </dgm:prSet>
      <dgm:spPr/>
      <dgm:t>
        <a:bodyPr/>
        <a:lstStyle/>
        <a:p>
          <a:endParaRPr lang="zh-CN" altLang="en-US"/>
        </a:p>
      </dgm:t>
    </dgm:pt>
    <dgm:pt modelId="{7309583F-4F30-4C0D-BA11-FC12A09213BC}" type="pres">
      <dgm:prSet presAssocID="{F395E90B-5B87-457F-A446-0A80AB125715}" presName="sp" presStyleCnt="0"/>
      <dgm:spPr/>
    </dgm:pt>
    <dgm:pt modelId="{DA120FC3-C033-4434-A050-92894D15BFBF}" type="pres">
      <dgm:prSet presAssocID="{EFE3B1EF-5558-49CC-AA90-3931F044E3F0}" presName="linNode" presStyleCnt="0"/>
      <dgm:spPr/>
    </dgm:pt>
    <dgm:pt modelId="{B202EB43-310E-461B-A977-E6C8ED6A95CB}" type="pres">
      <dgm:prSet presAssocID="{EFE3B1EF-5558-49CC-AA90-3931F044E3F0}" presName="parentText" presStyleLbl="node1" presStyleIdx="2" presStyleCnt="3">
        <dgm:presLayoutVars>
          <dgm:chMax val="1"/>
          <dgm:bulletEnabled val="1"/>
        </dgm:presLayoutVars>
      </dgm:prSet>
      <dgm:spPr/>
      <dgm:t>
        <a:bodyPr/>
        <a:lstStyle/>
        <a:p>
          <a:endParaRPr lang="zh-CN" altLang="en-US"/>
        </a:p>
      </dgm:t>
    </dgm:pt>
    <dgm:pt modelId="{CD184F24-0604-47F8-8CBF-E5BC038FD8E4}" type="pres">
      <dgm:prSet presAssocID="{EFE3B1EF-5558-49CC-AA90-3931F044E3F0}" presName="descendantText" presStyleLbl="alignAccFollowNode1" presStyleIdx="2" presStyleCnt="3">
        <dgm:presLayoutVars>
          <dgm:bulletEnabled val="1"/>
        </dgm:presLayoutVars>
      </dgm:prSet>
      <dgm:spPr/>
      <dgm:t>
        <a:bodyPr/>
        <a:lstStyle/>
        <a:p>
          <a:endParaRPr lang="zh-CN" altLang="en-US"/>
        </a:p>
      </dgm:t>
    </dgm:pt>
  </dgm:ptLst>
  <dgm:cxnLst>
    <dgm:cxn modelId="{64602FD1-60A8-4B48-8E51-168BB9F6B3CA}" srcId="{C75A7728-3803-4031-BA5D-4E11EA3D7B4D}" destId="{B87EEAB4-D1CB-49CF-A168-202ABAF3CBC0}" srcOrd="1" destOrd="0" parTransId="{D5B1901E-FF25-4A1F-949F-C9EB372CBA81}" sibTransId="{146A411E-ACDE-4F11-A5E3-76E9A589FBE1}"/>
    <dgm:cxn modelId="{C7A14DF4-0B3E-49E5-A638-5C04469D7FE7}" type="presOf" srcId="{7164D962-F7B4-4F4F-B65F-B2BB3961B494}" destId="{6B518A75-6314-4EB8-9CE7-1424AADD5E5F}" srcOrd="0" destOrd="1" presId="urn:microsoft.com/office/officeart/2005/8/layout/vList5"/>
    <dgm:cxn modelId="{2FBE6657-9F6F-486E-8E76-7ED27F9D6E03}" srcId="{D8FABA7E-6974-4A21-BBD0-5AF073BCEE80}" destId="{7164D962-F7B4-4F4F-B65F-B2BB3961B494}" srcOrd="1" destOrd="0" parTransId="{E8B0EB30-0B1C-40B1-B1AF-59643E61997A}" sibTransId="{D4511681-B72A-4B44-85F7-6E8F709229C9}"/>
    <dgm:cxn modelId="{01D631A7-57E4-45AC-AA6F-D7D59B287F6E}" type="presOf" srcId="{B87EEAB4-D1CB-49CF-A168-202ABAF3CBC0}" destId="{CA4290D3-D303-4A42-9F4E-13D9445EBB5D}" srcOrd="0" destOrd="1" presId="urn:microsoft.com/office/officeart/2005/8/layout/vList5"/>
    <dgm:cxn modelId="{077871CE-FA98-4544-9BEF-C14E030EAC2A}" type="presOf" srcId="{25141BFA-C31D-41B5-95DC-4F64D39FB0E7}" destId="{CD184F24-0604-47F8-8CBF-E5BC038FD8E4}" srcOrd="0" destOrd="1" presId="urn:microsoft.com/office/officeart/2005/8/layout/vList5"/>
    <dgm:cxn modelId="{555DF5AD-4142-46DF-93AC-1FAD6967F007}" type="presOf" srcId="{D8FABA7E-6974-4A21-BBD0-5AF073BCEE80}" destId="{B72291D4-A903-48AB-BECE-C50ACE84BD72}" srcOrd="0" destOrd="0" presId="urn:microsoft.com/office/officeart/2005/8/layout/vList5"/>
    <dgm:cxn modelId="{9AE7DDD4-7582-4093-8FA7-2A5289FCF92A}" type="presOf" srcId="{C75A7728-3803-4031-BA5D-4E11EA3D7B4D}" destId="{843BDFCC-6F1F-4CFF-B1F5-FDC991A6B694}" srcOrd="0" destOrd="0" presId="urn:microsoft.com/office/officeart/2005/8/layout/vList5"/>
    <dgm:cxn modelId="{9431A1D5-C77A-4832-A1DA-78735AAD9FB2}" type="presOf" srcId="{B89C73E0-7CFE-4CE0-AF4D-C8E97457E287}" destId="{CD184F24-0604-47F8-8CBF-E5BC038FD8E4}" srcOrd="0" destOrd="0" presId="urn:microsoft.com/office/officeart/2005/8/layout/vList5"/>
    <dgm:cxn modelId="{76674FEE-D532-4BF7-938A-A2E28B43DB43}" srcId="{C75A7728-3803-4031-BA5D-4E11EA3D7B4D}" destId="{7FFEBE22-F03F-4B3B-8D07-C8B954DF70A1}" srcOrd="0" destOrd="0" parTransId="{2C0804FC-1642-4FE4-8942-7EA9E2726D94}" sibTransId="{EFEBE2AD-DFE8-45FD-A64E-98959281497D}"/>
    <dgm:cxn modelId="{1BAB9C26-6E8F-4FB7-98D0-570CD021E134}" type="presOf" srcId="{7D4CBB02-9EFB-4C62-8833-132F6A7690E2}" destId="{D9A8BC97-CB70-458A-A6B7-540381D2444D}" srcOrd="0" destOrd="0" presId="urn:microsoft.com/office/officeart/2005/8/layout/vList5"/>
    <dgm:cxn modelId="{73C91589-EA0A-4282-90F6-B89A004E72CE}" srcId="{7D4CBB02-9EFB-4C62-8833-132F6A7690E2}" destId="{EFE3B1EF-5558-49CC-AA90-3931F044E3F0}" srcOrd="2" destOrd="0" parTransId="{98921C4E-9272-472D-874D-810A47226B95}" sibTransId="{AF405828-7531-4047-9FB4-DAD2186FCEB8}"/>
    <dgm:cxn modelId="{0A9A03E0-F262-442D-9D1F-BDFF4CF6653E}" srcId="{EFE3B1EF-5558-49CC-AA90-3931F044E3F0}" destId="{25141BFA-C31D-41B5-95DC-4F64D39FB0E7}" srcOrd="1" destOrd="0" parTransId="{C8025DC5-B1F2-4C76-9EE9-3AB579B0B7A2}" sibTransId="{5A53516E-CC23-4360-B7CB-9C2721580FB8}"/>
    <dgm:cxn modelId="{5FD9FE50-1C75-4112-BF7A-55F1AC9222BB}" srcId="{D8FABA7E-6974-4A21-BBD0-5AF073BCEE80}" destId="{2F0EB0C8-ED87-4ABB-A4CD-526FC804E14B}" srcOrd="0" destOrd="0" parTransId="{99B4E739-81A8-4C9A-9E1B-EEF87C0DAF68}" sibTransId="{F27D5D41-AB4D-4571-91E8-D715C71417A7}"/>
    <dgm:cxn modelId="{5EFE074D-B654-45BB-B91B-47A4E55B41EF}" type="presOf" srcId="{EFE3B1EF-5558-49CC-AA90-3931F044E3F0}" destId="{B202EB43-310E-461B-A977-E6C8ED6A95CB}" srcOrd="0" destOrd="0" presId="urn:microsoft.com/office/officeart/2005/8/layout/vList5"/>
    <dgm:cxn modelId="{97CB34BD-BB65-43FF-9D98-BD219E9056F4}" type="presOf" srcId="{2F0EB0C8-ED87-4ABB-A4CD-526FC804E14B}" destId="{6B518A75-6314-4EB8-9CE7-1424AADD5E5F}" srcOrd="0" destOrd="0" presId="urn:microsoft.com/office/officeart/2005/8/layout/vList5"/>
    <dgm:cxn modelId="{A32CF742-36B9-4891-8284-9E4080300FC5}" srcId="{EFE3B1EF-5558-49CC-AA90-3931F044E3F0}" destId="{B89C73E0-7CFE-4CE0-AF4D-C8E97457E287}" srcOrd="0" destOrd="0" parTransId="{0DE3455F-B984-45D7-9937-6865BD9DABA4}" sibTransId="{8571DB85-4343-4C1B-A2D3-D736EA83D204}"/>
    <dgm:cxn modelId="{650D314A-0E60-4992-952F-7C2B0A6C2B27}" srcId="{7D4CBB02-9EFB-4C62-8833-132F6A7690E2}" destId="{C75A7728-3803-4031-BA5D-4E11EA3D7B4D}" srcOrd="0" destOrd="0" parTransId="{E9120149-73D0-4F28-A2DF-1811CD9A2982}" sibTransId="{351DCB3F-B7B7-4961-8AD9-E0AD034992D7}"/>
    <dgm:cxn modelId="{D4AF8A3F-CEE5-427D-A3D7-734F462E9F1B}" srcId="{7D4CBB02-9EFB-4C62-8833-132F6A7690E2}" destId="{D8FABA7E-6974-4A21-BBD0-5AF073BCEE80}" srcOrd="1" destOrd="0" parTransId="{B16D3009-EABE-444F-8598-80565CF3F06A}" sibTransId="{F395E90B-5B87-457F-A446-0A80AB125715}"/>
    <dgm:cxn modelId="{12BDD399-1E4C-4F9C-81BD-E031F9830AD8}" type="presOf" srcId="{7FFEBE22-F03F-4B3B-8D07-C8B954DF70A1}" destId="{CA4290D3-D303-4A42-9F4E-13D9445EBB5D}" srcOrd="0" destOrd="0" presId="urn:microsoft.com/office/officeart/2005/8/layout/vList5"/>
    <dgm:cxn modelId="{90A5BE40-F62B-488C-A99F-86453B6507D4}" type="presParOf" srcId="{D9A8BC97-CB70-458A-A6B7-540381D2444D}" destId="{3F60C2BF-1111-4553-BB46-C3DE6B58E4D2}" srcOrd="0" destOrd="0" presId="urn:microsoft.com/office/officeart/2005/8/layout/vList5"/>
    <dgm:cxn modelId="{47427333-8CE6-4EC8-BCBF-3756AFE58D5D}" type="presParOf" srcId="{3F60C2BF-1111-4553-BB46-C3DE6B58E4D2}" destId="{843BDFCC-6F1F-4CFF-B1F5-FDC991A6B694}" srcOrd="0" destOrd="0" presId="urn:microsoft.com/office/officeart/2005/8/layout/vList5"/>
    <dgm:cxn modelId="{31DFFA82-C112-4CF3-AD87-9A873E550286}" type="presParOf" srcId="{3F60C2BF-1111-4553-BB46-C3DE6B58E4D2}" destId="{CA4290D3-D303-4A42-9F4E-13D9445EBB5D}" srcOrd="1" destOrd="0" presId="urn:microsoft.com/office/officeart/2005/8/layout/vList5"/>
    <dgm:cxn modelId="{CDCC6BD0-2DDD-45C3-99EA-5DAA2B3D5F9A}" type="presParOf" srcId="{D9A8BC97-CB70-458A-A6B7-540381D2444D}" destId="{97ABFDAD-F768-478E-A139-5BE94B16B5E0}" srcOrd="1" destOrd="0" presId="urn:microsoft.com/office/officeart/2005/8/layout/vList5"/>
    <dgm:cxn modelId="{9AD61CB8-F92A-463A-85A8-F3C979525CA8}" type="presParOf" srcId="{D9A8BC97-CB70-458A-A6B7-540381D2444D}" destId="{EF7C3DE6-B3CB-4F2D-B33F-E3B1CC64ABDB}" srcOrd="2" destOrd="0" presId="urn:microsoft.com/office/officeart/2005/8/layout/vList5"/>
    <dgm:cxn modelId="{78D53C2E-704C-49E9-AC57-7D578C6A961D}" type="presParOf" srcId="{EF7C3DE6-B3CB-4F2D-B33F-E3B1CC64ABDB}" destId="{B72291D4-A903-48AB-BECE-C50ACE84BD72}" srcOrd="0" destOrd="0" presId="urn:microsoft.com/office/officeart/2005/8/layout/vList5"/>
    <dgm:cxn modelId="{64F39EE9-6C92-4B92-98F7-3EC4E5A0483B}" type="presParOf" srcId="{EF7C3DE6-B3CB-4F2D-B33F-E3B1CC64ABDB}" destId="{6B518A75-6314-4EB8-9CE7-1424AADD5E5F}" srcOrd="1" destOrd="0" presId="urn:microsoft.com/office/officeart/2005/8/layout/vList5"/>
    <dgm:cxn modelId="{7C3CC75C-3B74-478E-A12A-D97F83F0BB1E}" type="presParOf" srcId="{D9A8BC97-CB70-458A-A6B7-540381D2444D}" destId="{7309583F-4F30-4C0D-BA11-FC12A09213BC}" srcOrd="3" destOrd="0" presId="urn:microsoft.com/office/officeart/2005/8/layout/vList5"/>
    <dgm:cxn modelId="{E66ACA55-B210-41A0-8AE6-9EE258E9D596}" type="presParOf" srcId="{D9A8BC97-CB70-458A-A6B7-540381D2444D}" destId="{DA120FC3-C033-4434-A050-92894D15BFBF}" srcOrd="4" destOrd="0" presId="urn:microsoft.com/office/officeart/2005/8/layout/vList5"/>
    <dgm:cxn modelId="{4FC41095-F13B-46B2-9466-3A1901CBA1B9}" type="presParOf" srcId="{DA120FC3-C033-4434-A050-92894D15BFBF}" destId="{B202EB43-310E-461B-A977-E6C8ED6A95CB}" srcOrd="0" destOrd="0" presId="urn:microsoft.com/office/officeart/2005/8/layout/vList5"/>
    <dgm:cxn modelId="{609347B1-D31B-40CD-A85F-B0C4E2E38478}" type="presParOf" srcId="{DA120FC3-C033-4434-A050-92894D15BFBF}" destId="{CD184F24-0604-47F8-8CBF-E5BC038FD8E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D4CBB02-9EFB-4C62-8833-132F6A7690E2}" type="doc">
      <dgm:prSet loTypeId="urn:microsoft.com/office/officeart/2005/8/layout/vList5" loCatId="list" qsTypeId="urn:microsoft.com/office/officeart/2005/8/quickstyle/3d1" qsCatId="3D" csTypeId="urn:microsoft.com/office/officeart/2005/8/colors/colorful1#4" csCatId="colorful" phldr="1"/>
      <dgm:spPr/>
      <dgm:t>
        <a:bodyPr/>
        <a:lstStyle/>
        <a:p>
          <a:endParaRPr lang="zh-CN" altLang="en-US"/>
        </a:p>
      </dgm:t>
    </dgm:pt>
    <dgm:pt modelId="{C75A7728-3803-4031-BA5D-4E11EA3D7B4D}">
      <dgm:prSet phldrT="[文本]" custT="1"/>
      <dgm:spPr>
        <a:solidFill>
          <a:srgbClr val="FFC000"/>
        </a:solidFill>
      </dgm:spPr>
      <dgm:t>
        <a:bodyPr/>
        <a:lstStyle/>
        <a:p>
          <a:r>
            <a:rPr lang="zh-CN" altLang="en-US" sz="3600" dirty="0" smtClean="0"/>
            <a:t>政治能力</a:t>
          </a:r>
          <a:endParaRPr lang="zh-CN" altLang="en-US" sz="3600" dirty="0"/>
        </a:p>
      </dgm:t>
    </dgm:pt>
    <dgm:pt modelId="{E9120149-73D0-4F28-A2DF-1811CD9A2982}" type="parTrans" cxnId="{650D314A-0E60-4992-952F-7C2B0A6C2B27}">
      <dgm:prSet/>
      <dgm:spPr/>
      <dgm:t>
        <a:bodyPr/>
        <a:lstStyle/>
        <a:p>
          <a:endParaRPr lang="zh-CN" altLang="en-US"/>
        </a:p>
      </dgm:t>
    </dgm:pt>
    <dgm:pt modelId="{351DCB3F-B7B7-4961-8AD9-E0AD034992D7}" type="sibTrans" cxnId="{650D314A-0E60-4992-952F-7C2B0A6C2B27}">
      <dgm:prSet/>
      <dgm:spPr/>
      <dgm:t>
        <a:bodyPr/>
        <a:lstStyle/>
        <a:p>
          <a:endParaRPr lang="zh-CN" altLang="en-US"/>
        </a:p>
      </dgm:t>
    </dgm:pt>
    <dgm:pt modelId="{7FFEBE22-F03F-4B3B-8D07-C8B954DF70A1}">
      <dgm:prSet phldrT="[文本]"/>
      <dgm:spPr>
        <a:solidFill>
          <a:srgbClr val="CC6600">
            <a:alpha val="89804"/>
          </a:srgbClr>
        </a:solidFill>
        <a:ln>
          <a:solidFill>
            <a:srgbClr val="7030A0">
              <a:alpha val="90000"/>
            </a:srgbClr>
          </a:solidFill>
        </a:ln>
      </dgm:spPr>
      <dgm:t>
        <a:bodyPr/>
        <a:lstStyle/>
        <a:p>
          <a:pPr algn="ctr"/>
          <a:r>
            <a:rPr lang="zh-CN" altLang="en-US" b="1" dirty="0" smtClean="0">
              <a:solidFill>
                <a:schemeClr val="tx1"/>
              </a:solidFill>
            </a:rPr>
            <a:t>政治立场</a:t>
          </a:r>
          <a:endParaRPr lang="zh-CN" altLang="en-US" b="1" dirty="0">
            <a:solidFill>
              <a:schemeClr val="tx1"/>
            </a:solidFill>
          </a:endParaRPr>
        </a:p>
      </dgm:t>
    </dgm:pt>
    <dgm:pt modelId="{2C0804FC-1642-4FE4-8942-7EA9E2726D94}" type="parTrans" cxnId="{76674FEE-D532-4BF7-938A-A2E28B43DB43}">
      <dgm:prSet/>
      <dgm:spPr/>
      <dgm:t>
        <a:bodyPr/>
        <a:lstStyle/>
        <a:p>
          <a:endParaRPr lang="zh-CN" altLang="en-US"/>
        </a:p>
      </dgm:t>
    </dgm:pt>
    <dgm:pt modelId="{EFEBE2AD-DFE8-45FD-A64E-98959281497D}" type="sibTrans" cxnId="{76674FEE-D532-4BF7-938A-A2E28B43DB43}">
      <dgm:prSet/>
      <dgm:spPr/>
      <dgm:t>
        <a:bodyPr/>
        <a:lstStyle/>
        <a:p>
          <a:endParaRPr lang="zh-CN" altLang="en-US"/>
        </a:p>
      </dgm:t>
    </dgm:pt>
    <dgm:pt modelId="{B87EEAB4-D1CB-49CF-A168-202ABAF3CBC0}">
      <dgm:prSet phldrT="[文本]"/>
      <dgm:spPr>
        <a:solidFill>
          <a:srgbClr val="CC6600">
            <a:alpha val="89804"/>
          </a:srgbClr>
        </a:solidFill>
        <a:ln>
          <a:solidFill>
            <a:srgbClr val="7030A0">
              <a:alpha val="90000"/>
            </a:srgbClr>
          </a:solidFill>
        </a:ln>
      </dgm:spPr>
      <dgm:t>
        <a:bodyPr/>
        <a:lstStyle/>
        <a:p>
          <a:pPr algn="ctr"/>
          <a:r>
            <a:rPr lang="zh-CN" altLang="en-US" b="1" dirty="0" smtClean="0">
              <a:solidFill>
                <a:schemeClr val="tx1"/>
              </a:solidFill>
            </a:rPr>
            <a:t>政治学基础</a:t>
          </a:r>
          <a:endParaRPr lang="zh-CN" altLang="en-US" b="1" dirty="0">
            <a:solidFill>
              <a:schemeClr val="tx1"/>
            </a:solidFill>
          </a:endParaRPr>
        </a:p>
      </dgm:t>
    </dgm:pt>
    <dgm:pt modelId="{D5B1901E-FF25-4A1F-949F-C9EB372CBA81}" type="parTrans" cxnId="{64602FD1-60A8-4B48-8E51-168BB9F6B3CA}">
      <dgm:prSet/>
      <dgm:spPr/>
      <dgm:t>
        <a:bodyPr/>
        <a:lstStyle/>
        <a:p>
          <a:endParaRPr lang="zh-CN" altLang="en-US"/>
        </a:p>
      </dgm:t>
    </dgm:pt>
    <dgm:pt modelId="{146A411E-ACDE-4F11-A5E3-76E9A589FBE1}" type="sibTrans" cxnId="{64602FD1-60A8-4B48-8E51-168BB9F6B3CA}">
      <dgm:prSet/>
      <dgm:spPr/>
      <dgm:t>
        <a:bodyPr/>
        <a:lstStyle/>
        <a:p>
          <a:endParaRPr lang="zh-CN" altLang="en-US"/>
        </a:p>
      </dgm:t>
    </dgm:pt>
    <dgm:pt modelId="{D8FABA7E-6974-4A21-BBD0-5AF073BCEE80}">
      <dgm:prSet phldrT="[文本]" custT="1"/>
      <dgm:spPr>
        <a:solidFill>
          <a:srgbClr val="00B050"/>
        </a:solidFill>
      </dgm:spPr>
      <dgm:t>
        <a:bodyPr/>
        <a:lstStyle/>
        <a:p>
          <a:r>
            <a:rPr lang="zh-CN" altLang="en-US" sz="3600" dirty="0" smtClean="0"/>
            <a:t>政策能力</a:t>
          </a:r>
          <a:endParaRPr lang="zh-CN" altLang="en-US" sz="3600" dirty="0"/>
        </a:p>
      </dgm:t>
    </dgm:pt>
    <dgm:pt modelId="{B16D3009-EABE-444F-8598-80565CF3F06A}" type="parTrans" cxnId="{D4AF8A3F-CEE5-427D-A3D7-734F462E9F1B}">
      <dgm:prSet/>
      <dgm:spPr/>
      <dgm:t>
        <a:bodyPr/>
        <a:lstStyle/>
        <a:p>
          <a:endParaRPr lang="zh-CN" altLang="en-US"/>
        </a:p>
      </dgm:t>
    </dgm:pt>
    <dgm:pt modelId="{F395E90B-5B87-457F-A446-0A80AB125715}" type="sibTrans" cxnId="{D4AF8A3F-CEE5-427D-A3D7-734F462E9F1B}">
      <dgm:prSet/>
      <dgm:spPr/>
      <dgm:t>
        <a:bodyPr/>
        <a:lstStyle/>
        <a:p>
          <a:endParaRPr lang="zh-CN" altLang="en-US"/>
        </a:p>
      </dgm:t>
    </dgm:pt>
    <dgm:pt modelId="{2F0EB0C8-ED87-4ABB-A4CD-526FC804E14B}">
      <dgm:prSet phldrT="[文本]"/>
      <dgm:spPr>
        <a:solidFill>
          <a:srgbClr val="CC6600">
            <a:alpha val="90000"/>
          </a:srgbClr>
        </a:solidFill>
      </dgm:spPr>
      <dgm:t>
        <a:bodyPr/>
        <a:lstStyle/>
        <a:p>
          <a:pPr algn="ctr"/>
          <a:r>
            <a:rPr lang="zh-CN" altLang="en-US" b="1" dirty="0" smtClean="0">
              <a:solidFill>
                <a:schemeClr val="tx1"/>
              </a:solidFill>
            </a:rPr>
            <a:t>理解政策</a:t>
          </a:r>
          <a:endParaRPr lang="zh-CN" altLang="en-US" b="1" dirty="0">
            <a:solidFill>
              <a:schemeClr val="tx1"/>
            </a:solidFill>
          </a:endParaRPr>
        </a:p>
      </dgm:t>
    </dgm:pt>
    <dgm:pt modelId="{99B4E739-81A8-4C9A-9E1B-EEF87C0DAF68}" type="parTrans" cxnId="{5FD9FE50-1C75-4112-BF7A-55F1AC9222BB}">
      <dgm:prSet/>
      <dgm:spPr/>
      <dgm:t>
        <a:bodyPr/>
        <a:lstStyle/>
        <a:p>
          <a:endParaRPr lang="zh-CN" altLang="en-US"/>
        </a:p>
      </dgm:t>
    </dgm:pt>
    <dgm:pt modelId="{F27D5D41-AB4D-4571-91E8-D715C71417A7}" type="sibTrans" cxnId="{5FD9FE50-1C75-4112-BF7A-55F1AC9222BB}">
      <dgm:prSet/>
      <dgm:spPr/>
      <dgm:t>
        <a:bodyPr/>
        <a:lstStyle/>
        <a:p>
          <a:endParaRPr lang="zh-CN" altLang="en-US"/>
        </a:p>
      </dgm:t>
    </dgm:pt>
    <dgm:pt modelId="{7164D962-F7B4-4F4F-B65F-B2BB3961B494}">
      <dgm:prSet phldrT="[文本]"/>
      <dgm:spPr>
        <a:solidFill>
          <a:srgbClr val="CC6600">
            <a:alpha val="90000"/>
          </a:srgbClr>
        </a:solidFill>
      </dgm:spPr>
      <dgm:t>
        <a:bodyPr/>
        <a:lstStyle/>
        <a:p>
          <a:pPr algn="ctr"/>
          <a:r>
            <a:rPr lang="zh-CN" altLang="en-US" b="1" dirty="0" smtClean="0">
              <a:solidFill>
                <a:schemeClr val="tx1"/>
              </a:solidFill>
            </a:rPr>
            <a:t>提出对策</a:t>
          </a:r>
          <a:endParaRPr lang="zh-CN" altLang="en-US" b="1" dirty="0">
            <a:solidFill>
              <a:schemeClr val="tx1"/>
            </a:solidFill>
          </a:endParaRPr>
        </a:p>
      </dgm:t>
    </dgm:pt>
    <dgm:pt modelId="{E8B0EB30-0B1C-40B1-B1AF-59643E61997A}" type="parTrans" cxnId="{2FBE6657-9F6F-486E-8E76-7ED27F9D6E03}">
      <dgm:prSet/>
      <dgm:spPr/>
      <dgm:t>
        <a:bodyPr/>
        <a:lstStyle/>
        <a:p>
          <a:endParaRPr lang="zh-CN" altLang="en-US"/>
        </a:p>
      </dgm:t>
    </dgm:pt>
    <dgm:pt modelId="{D4511681-B72A-4B44-85F7-6E8F709229C9}" type="sibTrans" cxnId="{2FBE6657-9F6F-486E-8E76-7ED27F9D6E03}">
      <dgm:prSet/>
      <dgm:spPr/>
      <dgm:t>
        <a:bodyPr/>
        <a:lstStyle/>
        <a:p>
          <a:endParaRPr lang="zh-CN" altLang="en-US"/>
        </a:p>
      </dgm:t>
    </dgm:pt>
    <dgm:pt modelId="{EFE3B1EF-5558-49CC-AA90-3931F044E3F0}">
      <dgm:prSet phldrT="[文本]" custT="1"/>
      <dgm:spPr>
        <a:solidFill>
          <a:srgbClr val="00B0F0"/>
        </a:solidFill>
      </dgm:spPr>
      <dgm:t>
        <a:bodyPr/>
        <a:lstStyle/>
        <a:p>
          <a:r>
            <a:rPr lang="zh-CN" altLang="en-US" sz="3600" dirty="0" smtClean="0"/>
            <a:t>判断能力</a:t>
          </a:r>
          <a:endParaRPr lang="zh-CN" altLang="en-US" sz="3600" dirty="0"/>
        </a:p>
      </dgm:t>
    </dgm:pt>
    <dgm:pt modelId="{98921C4E-9272-472D-874D-810A47226B95}" type="parTrans" cxnId="{73C91589-EA0A-4282-90F6-B89A004E72CE}">
      <dgm:prSet/>
      <dgm:spPr/>
      <dgm:t>
        <a:bodyPr/>
        <a:lstStyle/>
        <a:p>
          <a:endParaRPr lang="zh-CN" altLang="en-US"/>
        </a:p>
      </dgm:t>
    </dgm:pt>
    <dgm:pt modelId="{AF405828-7531-4047-9FB4-DAD2186FCEB8}" type="sibTrans" cxnId="{73C91589-EA0A-4282-90F6-B89A004E72CE}">
      <dgm:prSet/>
      <dgm:spPr/>
      <dgm:t>
        <a:bodyPr/>
        <a:lstStyle/>
        <a:p>
          <a:endParaRPr lang="zh-CN" altLang="en-US"/>
        </a:p>
      </dgm:t>
    </dgm:pt>
    <dgm:pt modelId="{B89C73E0-7CFE-4CE0-AF4D-C8E97457E287}">
      <dgm:prSet phldrT="[文本]"/>
      <dgm:spPr>
        <a:solidFill>
          <a:srgbClr val="CC6600">
            <a:alpha val="90000"/>
          </a:srgbClr>
        </a:solidFill>
      </dgm:spPr>
      <dgm:t>
        <a:bodyPr/>
        <a:lstStyle/>
        <a:p>
          <a:pPr algn="ctr"/>
          <a:r>
            <a:rPr lang="zh-CN" altLang="en-US" b="1" dirty="0" smtClean="0">
              <a:solidFill>
                <a:schemeClr val="tx1"/>
              </a:solidFill>
            </a:rPr>
            <a:t>政策价值</a:t>
          </a:r>
          <a:endParaRPr lang="zh-CN" altLang="en-US" b="1" dirty="0">
            <a:solidFill>
              <a:schemeClr val="tx1"/>
            </a:solidFill>
          </a:endParaRPr>
        </a:p>
      </dgm:t>
    </dgm:pt>
    <dgm:pt modelId="{0DE3455F-B984-45D7-9937-6865BD9DABA4}" type="parTrans" cxnId="{A32CF742-36B9-4891-8284-9E4080300FC5}">
      <dgm:prSet/>
      <dgm:spPr/>
      <dgm:t>
        <a:bodyPr/>
        <a:lstStyle/>
        <a:p>
          <a:endParaRPr lang="zh-CN" altLang="en-US"/>
        </a:p>
      </dgm:t>
    </dgm:pt>
    <dgm:pt modelId="{8571DB85-4343-4C1B-A2D3-D736EA83D204}" type="sibTrans" cxnId="{A32CF742-36B9-4891-8284-9E4080300FC5}">
      <dgm:prSet/>
      <dgm:spPr/>
      <dgm:t>
        <a:bodyPr/>
        <a:lstStyle/>
        <a:p>
          <a:endParaRPr lang="zh-CN" altLang="en-US"/>
        </a:p>
      </dgm:t>
    </dgm:pt>
    <dgm:pt modelId="{25141BFA-C31D-41B5-95DC-4F64D39FB0E7}">
      <dgm:prSet phldrT="[文本]"/>
      <dgm:spPr>
        <a:solidFill>
          <a:srgbClr val="CC6600">
            <a:alpha val="90000"/>
          </a:srgbClr>
        </a:solidFill>
      </dgm:spPr>
      <dgm:t>
        <a:bodyPr/>
        <a:lstStyle/>
        <a:p>
          <a:pPr algn="ctr"/>
          <a:r>
            <a:rPr lang="zh-CN" altLang="en-US" b="1" dirty="0" smtClean="0">
              <a:solidFill>
                <a:schemeClr val="tx1"/>
              </a:solidFill>
            </a:rPr>
            <a:t>学术价值</a:t>
          </a:r>
          <a:endParaRPr lang="zh-CN" altLang="en-US" b="1" dirty="0">
            <a:solidFill>
              <a:schemeClr val="tx1"/>
            </a:solidFill>
          </a:endParaRPr>
        </a:p>
      </dgm:t>
    </dgm:pt>
    <dgm:pt modelId="{C8025DC5-B1F2-4C76-9EE9-3AB579B0B7A2}" type="parTrans" cxnId="{0A9A03E0-F262-442D-9D1F-BDFF4CF6653E}">
      <dgm:prSet/>
      <dgm:spPr/>
      <dgm:t>
        <a:bodyPr/>
        <a:lstStyle/>
        <a:p>
          <a:endParaRPr lang="zh-CN" altLang="en-US"/>
        </a:p>
      </dgm:t>
    </dgm:pt>
    <dgm:pt modelId="{5A53516E-CC23-4360-B7CB-9C2721580FB8}" type="sibTrans" cxnId="{0A9A03E0-F262-442D-9D1F-BDFF4CF6653E}">
      <dgm:prSet/>
      <dgm:spPr/>
      <dgm:t>
        <a:bodyPr/>
        <a:lstStyle/>
        <a:p>
          <a:endParaRPr lang="zh-CN" altLang="en-US"/>
        </a:p>
      </dgm:t>
    </dgm:pt>
    <dgm:pt modelId="{D9A8BC97-CB70-458A-A6B7-540381D2444D}" type="pres">
      <dgm:prSet presAssocID="{7D4CBB02-9EFB-4C62-8833-132F6A7690E2}" presName="Name0" presStyleCnt="0">
        <dgm:presLayoutVars>
          <dgm:dir/>
          <dgm:animLvl val="lvl"/>
          <dgm:resizeHandles val="exact"/>
        </dgm:presLayoutVars>
      </dgm:prSet>
      <dgm:spPr/>
      <dgm:t>
        <a:bodyPr/>
        <a:lstStyle/>
        <a:p>
          <a:endParaRPr lang="zh-CN" altLang="en-US"/>
        </a:p>
      </dgm:t>
    </dgm:pt>
    <dgm:pt modelId="{3F60C2BF-1111-4553-BB46-C3DE6B58E4D2}" type="pres">
      <dgm:prSet presAssocID="{C75A7728-3803-4031-BA5D-4E11EA3D7B4D}" presName="linNode" presStyleCnt="0"/>
      <dgm:spPr/>
    </dgm:pt>
    <dgm:pt modelId="{843BDFCC-6F1F-4CFF-B1F5-FDC991A6B694}" type="pres">
      <dgm:prSet presAssocID="{C75A7728-3803-4031-BA5D-4E11EA3D7B4D}" presName="parentText" presStyleLbl="node1" presStyleIdx="0" presStyleCnt="3">
        <dgm:presLayoutVars>
          <dgm:chMax val="1"/>
          <dgm:bulletEnabled val="1"/>
        </dgm:presLayoutVars>
      </dgm:prSet>
      <dgm:spPr/>
      <dgm:t>
        <a:bodyPr/>
        <a:lstStyle/>
        <a:p>
          <a:endParaRPr lang="zh-CN" altLang="en-US"/>
        </a:p>
      </dgm:t>
    </dgm:pt>
    <dgm:pt modelId="{CA4290D3-D303-4A42-9F4E-13D9445EBB5D}" type="pres">
      <dgm:prSet presAssocID="{C75A7728-3803-4031-BA5D-4E11EA3D7B4D}" presName="descendantText" presStyleLbl="alignAccFollowNode1" presStyleIdx="0" presStyleCnt="3">
        <dgm:presLayoutVars>
          <dgm:bulletEnabled val="1"/>
        </dgm:presLayoutVars>
      </dgm:prSet>
      <dgm:spPr/>
      <dgm:t>
        <a:bodyPr/>
        <a:lstStyle/>
        <a:p>
          <a:endParaRPr lang="zh-CN" altLang="en-US"/>
        </a:p>
      </dgm:t>
    </dgm:pt>
    <dgm:pt modelId="{97ABFDAD-F768-478E-A139-5BE94B16B5E0}" type="pres">
      <dgm:prSet presAssocID="{351DCB3F-B7B7-4961-8AD9-E0AD034992D7}" presName="sp" presStyleCnt="0"/>
      <dgm:spPr/>
    </dgm:pt>
    <dgm:pt modelId="{EF7C3DE6-B3CB-4F2D-B33F-E3B1CC64ABDB}" type="pres">
      <dgm:prSet presAssocID="{D8FABA7E-6974-4A21-BBD0-5AF073BCEE80}" presName="linNode" presStyleCnt="0"/>
      <dgm:spPr/>
    </dgm:pt>
    <dgm:pt modelId="{B72291D4-A903-48AB-BECE-C50ACE84BD72}" type="pres">
      <dgm:prSet presAssocID="{D8FABA7E-6974-4A21-BBD0-5AF073BCEE80}" presName="parentText" presStyleLbl="node1" presStyleIdx="1" presStyleCnt="3">
        <dgm:presLayoutVars>
          <dgm:chMax val="1"/>
          <dgm:bulletEnabled val="1"/>
        </dgm:presLayoutVars>
      </dgm:prSet>
      <dgm:spPr/>
      <dgm:t>
        <a:bodyPr/>
        <a:lstStyle/>
        <a:p>
          <a:endParaRPr lang="zh-CN" altLang="en-US"/>
        </a:p>
      </dgm:t>
    </dgm:pt>
    <dgm:pt modelId="{6B518A75-6314-4EB8-9CE7-1424AADD5E5F}" type="pres">
      <dgm:prSet presAssocID="{D8FABA7E-6974-4A21-BBD0-5AF073BCEE80}" presName="descendantText" presStyleLbl="alignAccFollowNode1" presStyleIdx="1" presStyleCnt="3">
        <dgm:presLayoutVars>
          <dgm:bulletEnabled val="1"/>
        </dgm:presLayoutVars>
      </dgm:prSet>
      <dgm:spPr/>
      <dgm:t>
        <a:bodyPr/>
        <a:lstStyle/>
        <a:p>
          <a:endParaRPr lang="zh-CN" altLang="en-US"/>
        </a:p>
      </dgm:t>
    </dgm:pt>
    <dgm:pt modelId="{7309583F-4F30-4C0D-BA11-FC12A09213BC}" type="pres">
      <dgm:prSet presAssocID="{F395E90B-5B87-457F-A446-0A80AB125715}" presName="sp" presStyleCnt="0"/>
      <dgm:spPr/>
    </dgm:pt>
    <dgm:pt modelId="{DA120FC3-C033-4434-A050-92894D15BFBF}" type="pres">
      <dgm:prSet presAssocID="{EFE3B1EF-5558-49CC-AA90-3931F044E3F0}" presName="linNode" presStyleCnt="0"/>
      <dgm:spPr/>
    </dgm:pt>
    <dgm:pt modelId="{B202EB43-310E-461B-A977-E6C8ED6A95CB}" type="pres">
      <dgm:prSet presAssocID="{EFE3B1EF-5558-49CC-AA90-3931F044E3F0}" presName="parentText" presStyleLbl="node1" presStyleIdx="2" presStyleCnt="3">
        <dgm:presLayoutVars>
          <dgm:chMax val="1"/>
          <dgm:bulletEnabled val="1"/>
        </dgm:presLayoutVars>
      </dgm:prSet>
      <dgm:spPr/>
      <dgm:t>
        <a:bodyPr/>
        <a:lstStyle/>
        <a:p>
          <a:endParaRPr lang="zh-CN" altLang="en-US"/>
        </a:p>
      </dgm:t>
    </dgm:pt>
    <dgm:pt modelId="{CD184F24-0604-47F8-8CBF-E5BC038FD8E4}" type="pres">
      <dgm:prSet presAssocID="{EFE3B1EF-5558-49CC-AA90-3931F044E3F0}" presName="descendantText" presStyleLbl="alignAccFollowNode1" presStyleIdx="2" presStyleCnt="3">
        <dgm:presLayoutVars>
          <dgm:bulletEnabled val="1"/>
        </dgm:presLayoutVars>
      </dgm:prSet>
      <dgm:spPr/>
      <dgm:t>
        <a:bodyPr/>
        <a:lstStyle/>
        <a:p>
          <a:endParaRPr lang="zh-CN" altLang="en-US"/>
        </a:p>
      </dgm:t>
    </dgm:pt>
  </dgm:ptLst>
  <dgm:cxnLst>
    <dgm:cxn modelId="{64602FD1-60A8-4B48-8E51-168BB9F6B3CA}" srcId="{C75A7728-3803-4031-BA5D-4E11EA3D7B4D}" destId="{B87EEAB4-D1CB-49CF-A168-202ABAF3CBC0}" srcOrd="1" destOrd="0" parTransId="{D5B1901E-FF25-4A1F-949F-C9EB372CBA81}" sibTransId="{146A411E-ACDE-4F11-A5E3-76E9A589FBE1}"/>
    <dgm:cxn modelId="{7B895CEE-27E4-46FA-A4A7-A632622A63D9}" type="presOf" srcId="{7D4CBB02-9EFB-4C62-8833-132F6A7690E2}" destId="{D9A8BC97-CB70-458A-A6B7-540381D2444D}" srcOrd="0" destOrd="0" presId="urn:microsoft.com/office/officeart/2005/8/layout/vList5"/>
    <dgm:cxn modelId="{9308AB4A-2CD8-4F87-9728-633C9E53C0BF}" type="presOf" srcId="{25141BFA-C31D-41B5-95DC-4F64D39FB0E7}" destId="{CD184F24-0604-47F8-8CBF-E5BC038FD8E4}" srcOrd="0" destOrd="1" presId="urn:microsoft.com/office/officeart/2005/8/layout/vList5"/>
    <dgm:cxn modelId="{2FBE6657-9F6F-486E-8E76-7ED27F9D6E03}" srcId="{D8FABA7E-6974-4A21-BBD0-5AF073BCEE80}" destId="{7164D962-F7B4-4F4F-B65F-B2BB3961B494}" srcOrd="1" destOrd="0" parTransId="{E8B0EB30-0B1C-40B1-B1AF-59643E61997A}" sibTransId="{D4511681-B72A-4B44-85F7-6E8F709229C9}"/>
    <dgm:cxn modelId="{B8D059B8-676F-4FEE-9801-F4CC6E7EFE8E}" type="presOf" srcId="{C75A7728-3803-4031-BA5D-4E11EA3D7B4D}" destId="{843BDFCC-6F1F-4CFF-B1F5-FDC991A6B694}" srcOrd="0" destOrd="0" presId="urn:microsoft.com/office/officeart/2005/8/layout/vList5"/>
    <dgm:cxn modelId="{8F71E456-9631-4A7A-8BD1-DB90076C46C0}" type="presOf" srcId="{D8FABA7E-6974-4A21-BBD0-5AF073BCEE80}" destId="{B72291D4-A903-48AB-BECE-C50ACE84BD72}" srcOrd="0" destOrd="0" presId="urn:microsoft.com/office/officeart/2005/8/layout/vList5"/>
    <dgm:cxn modelId="{B3D1FE55-5D9E-47A0-BBC9-1280DF6A863A}" type="presOf" srcId="{2F0EB0C8-ED87-4ABB-A4CD-526FC804E14B}" destId="{6B518A75-6314-4EB8-9CE7-1424AADD5E5F}" srcOrd="0" destOrd="0" presId="urn:microsoft.com/office/officeart/2005/8/layout/vList5"/>
    <dgm:cxn modelId="{76674FEE-D532-4BF7-938A-A2E28B43DB43}" srcId="{C75A7728-3803-4031-BA5D-4E11EA3D7B4D}" destId="{7FFEBE22-F03F-4B3B-8D07-C8B954DF70A1}" srcOrd="0" destOrd="0" parTransId="{2C0804FC-1642-4FE4-8942-7EA9E2726D94}" sibTransId="{EFEBE2AD-DFE8-45FD-A64E-98959281497D}"/>
    <dgm:cxn modelId="{73C91589-EA0A-4282-90F6-B89A004E72CE}" srcId="{7D4CBB02-9EFB-4C62-8833-132F6A7690E2}" destId="{EFE3B1EF-5558-49CC-AA90-3931F044E3F0}" srcOrd="2" destOrd="0" parTransId="{98921C4E-9272-472D-874D-810A47226B95}" sibTransId="{AF405828-7531-4047-9FB4-DAD2186FCEB8}"/>
    <dgm:cxn modelId="{0A9A03E0-F262-442D-9D1F-BDFF4CF6653E}" srcId="{EFE3B1EF-5558-49CC-AA90-3931F044E3F0}" destId="{25141BFA-C31D-41B5-95DC-4F64D39FB0E7}" srcOrd="1" destOrd="0" parTransId="{C8025DC5-B1F2-4C76-9EE9-3AB579B0B7A2}" sibTransId="{5A53516E-CC23-4360-B7CB-9C2721580FB8}"/>
    <dgm:cxn modelId="{5FD9FE50-1C75-4112-BF7A-55F1AC9222BB}" srcId="{D8FABA7E-6974-4A21-BBD0-5AF073BCEE80}" destId="{2F0EB0C8-ED87-4ABB-A4CD-526FC804E14B}" srcOrd="0" destOrd="0" parTransId="{99B4E739-81A8-4C9A-9E1B-EEF87C0DAF68}" sibTransId="{F27D5D41-AB4D-4571-91E8-D715C71417A7}"/>
    <dgm:cxn modelId="{50140E8F-A6C9-42AA-B6B1-F35204C7E521}" type="presOf" srcId="{B87EEAB4-D1CB-49CF-A168-202ABAF3CBC0}" destId="{CA4290D3-D303-4A42-9F4E-13D9445EBB5D}" srcOrd="0" destOrd="1" presId="urn:microsoft.com/office/officeart/2005/8/layout/vList5"/>
    <dgm:cxn modelId="{DFD2F5DD-53FD-472B-BBA7-DA08FB73E2B1}" type="presOf" srcId="{B89C73E0-7CFE-4CE0-AF4D-C8E97457E287}" destId="{CD184F24-0604-47F8-8CBF-E5BC038FD8E4}" srcOrd="0" destOrd="0" presId="urn:microsoft.com/office/officeart/2005/8/layout/vList5"/>
    <dgm:cxn modelId="{A32CF742-36B9-4891-8284-9E4080300FC5}" srcId="{EFE3B1EF-5558-49CC-AA90-3931F044E3F0}" destId="{B89C73E0-7CFE-4CE0-AF4D-C8E97457E287}" srcOrd="0" destOrd="0" parTransId="{0DE3455F-B984-45D7-9937-6865BD9DABA4}" sibTransId="{8571DB85-4343-4C1B-A2D3-D736EA83D204}"/>
    <dgm:cxn modelId="{12474F61-44E2-4B6D-9C23-018B190ACF7F}" type="presOf" srcId="{7FFEBE22-F03F-4B3B-8D07-C8B954DF70A1}" destId="{CA4290D3-D303-4A42-9F4E-13D9445EBB5D}" srcOrd="0" destOrd="0" presId="urn:microsoft.com/office/officeart/2005/8/layout/vList5"/>
    <dgm:cxn modelId="{650D314A-0E60-4992-952F-7C2B0A6C2B27}" srcId="{7D4CBB02-9EFB-4C62-8833-132F6A7690E2}" destId="{C75A7728-3803-4031-BA5D-4E11EA3D7B4D}" srcOrd="0" destOrd="0" parTransId="{E9120149-73D0-4F28-A2DF-1811CD9A2982}" sibTransId="{351DCB3F-B7B7-4961-8AD9-E0AD034992D7}"/>
    <dgm:cxn modelId="{D4AF8A3F-CEE5-427D-A3D7-734F462E9F1B}" srcId="{7D4CBB02-9EFB-4C62-8833-132F6A7690E2}" destId="{D8FABA7E-6974-4A21-BBD0-5AF073BCEE80}" srcOrd="1" destOrd="0" parTransId="{B16D3009-EABE-444F-8598-80565CF3F06A}" sibTransId="{F395E90B-5B87-457F-A446-0A80AB125715}"/>
    <dgm:cxn modelId="{835D3458-4BA3-4A78-8D58-4DD71AFC3658}" type="presOf" srcId="{7164D962-F7B4-4F4F-B65F-B2BB3961B494}" destId="{6B518A75-6314-4EB8-9CE7-1424AADD5E5F}" srcOrd="0" destOrd="1" presId="urn:microsoft.com/office/officeart/2005/8/layout/vList5"/>
    <dgm:cxn modelId="{452D5062-86E8-482A-9A30-994231466A00}" type="presOf" srcId="{EFE3B1EF-5558-49CC-AA90-3931F044E3F0}" destId="{B202EB43-310E-461B-A977-E6C8ED6A95CB}" srcOrd="0" destOrd="0" presId="urn:microsoft.com/office/officeart/2005/8/layout/vList5"/>
    <dgm:cxn modelId="{65D79021-D8A8-4010-A858-F3F4207F6E4B}" type="presParOf" srcId="{D9A8BC97-CB70-458A-A6B7-540381D2444D}" destId="{3F60C2BF-1111-4553-BB46-C3DE6B58E4D2}" srcOrd="0" destOrd="0" presId="urn:microsoft.com/office/officeart/2005/8/layout/vList5"/>
    <dgm:cxn modelId="{CC72387C-7AF4-4BC0-AE0E-A1BAAA196E46}" type="presParOf" srcId="{3F60C2BF-1111-4553-BB46-C3DE6B58E4D2}" destId="{843BDFCC-6F1F-4CFF-B1F5-FDC991A6B694}" srcOrd="0" destOrd="0" presId="urn:microsoft.com/office/officeart/2005/8/layout/vList5"/>
    <dgm:cxn modelId="{3A288C38-980D-4DA9-B55F-2F9F50613B73}" type="presParOf" srcId="{3F60C2BF-1111-4553-BB46-C3DE6B58E4D2}" destId="{CA4290D3-D303-4A42-9F4E-13D9445EBB5D}" srcOrd="1" destOrd="0" presId="urn:microsoft.com/office/officeart/2005/8/layout/vList5"/>
    <dgm:cxn modelId="{42870840-3033-4C3B-A76B-8E816D6F291A}" type="presParOf" srcId="{D9A8BC97-CB70-458A-A6B7-540381D2444D}" destId="{97ABFDAD-F768-478E-A139-5BE94B16B5E0}" srcOrd="1" destOrd="0" presId="urn:microsoft.com/office/officeart/2005/8/layout/vList5"/>
    <dgm:cxn modelId="{9A83FC37-8161-4E5A-A4B4-48597E8FBE8B}" type="presParOf" srcId="{D9A8BC97-CB70-458A-A6B7-540381D2444D}" destId="{EF7C3DE6-B3CB-4F2D-B33F-E3B1CC64ABDB}" srcOrd="2" destOrd="0" presId="urn:microsoft.com/office/officeart/2005/8/layout/vList5"/>
    <dgm:cxn modelId="{33E9AFBE-E23B-457D-9714-BE0134BC57C9}" type="presParOf" srcId="{EF7C3DE6-B3CB-4F2D-B33F-E3B1CC64ABDB}" destId="{B72291D4-A903-48AB-BECE-C50ACE84BD72}" srcOrd="0" destOrd="0" presId="urn:microsoft.com/office/officeart/2005/8/layout/vList5"/>
    <dgm:cxn modelId="{38DDB3B3-6F24-44C9-B9B3-BFBEAA069DB5}" type="presParOf" srcId="{EF7C3DE6-B3CB-4F2D-B33F-E3B1CC64ABDB}" destId="{6B518A75-6314-4EB8-9CE7-1424AADD5E5F}" srcOrd="1" destOrd="0" presId="urn:microsoft.com/office/officeart/2005/8/layout/vList5"/>
    <dgm:cxn modelId="{D5FC0C61-3693-4D56-A084-1C5CBB4B56DB}" type="presParOf" srcId="{D9A8BC97-CB70-458A-A6B7-540381D2444D}" destId="{7309583F-4F30-4C0D-BA11-FC12A09213BC}" srcOrd="3" destOrd="0" presId="urn:microsoft.com/office/officeart/2005/8/layout/vList5"/>
    <dgm:cxn modelId="{BC30F5C0-7BC6-4AAF-9D22-DC49CF8C1BF1}" type="presParOf" srcId="{D9A8BC97-CB70-458A-A6B7-540381D2444D}" destId="{DA120FC3-C033-4434-A050-92894D15BFBF}" srcOrd="4" destOrd="0" presId="urn:microsoft.com/office/officeart/2005/8/layout/vList5"/>
    <dgm:cxn modelId="{E8D739E4-AAA6-4C4C-9F4B-CC305FF197E6}" type="presParOf" srcId="{DA120FC3-C033-4434-A050-92894D15BFBF}" destId="{B202EB43-310E-461B-A977-E6C8ED6A95CB}" srcOrd="0" destOrd="0" presId="urn:microsoft.com/office/officeart/2005/8/layout/vList5"/>
    <dgm:cxn modelId="{3DD43742-4D9E-4538-B155-56724528EE48}" type="presParOf" srcId="{DA120FC3-C033-4434-A050-92894D15BFBF}" destId="{CD184F24-0604-47F8-8CBF-E5BC038FD8E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489FE7-33D9-4125-B5C8-B65911FE99BE}">
      <dsp:nvSpPr>
        <dsp:cNvPr id="0" name=""/>
        <dsp:cNvSpPr/>
      </dsp:nvSpPr>
      <dsp:spPr>
        <a:xfrm>
          <a:off x="4179" y="2222716"/>
          <a:ext cx="2433082" cy="9732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zh-CN" altLang="en-US" sz="2400" kern="1200" dirty="0" smtClean="0"/>
            <a:t>综合实力</a:t>
          </a:r>
          <a:endParaRPr lang="zh-CN" altLang="en-US" sz="2400" kern="1200" dirty="0"/>
        </a:p>
      </dsp:txBody>
      <dsp:txXfrm>
        <a:off x="490796" y="2222716"/>
        <a:ext cx="1459849" cy="973233"/>
      </dsp:txXfrm>
    </dsp:sp>
    <dsp:sp modelId="{42A3C227-A162-4C77-AC35-6E9A69D5CC2C}">
      <dsp:nvSpPr>
        <dsp:cNvPr id="0" name=""/>
        <dsp:cNvSpPr/>
      </dsp:nvSpPr>
      <dsp:spPr>
        <a:xfrm>
          <a:off x="2193954" y="2222716"/>
          <a:ext cx="2433082" cy="9732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zh-CN" altLang="en-US" sz="2400" kern="1200" dirty="0" smtClean="0"/>
            <a:t>培养能力</a:t>
          </a:r>
          <a:endParaRPr lang="zh-CN" altLang="en-US" sz="2400" kern="1200" dirty="0"/>
        </a:p>
      </dsp:txBody>
      <dsp:txXfrm>
        <a:off x="2680571" y="2222716"/>
        <a:ext cx="1459849" cy="973233"/>
      </dsp:txXfrm>
    </dsp:sp>
    <dsp:sp modelId="{D1F61579-9582-49D6-A6CC-5656E0BCBE24}">
      <dsp:nvSpPr>
        <dsp:cNvPr id="0" name=""/>
        <dsp:cNvSpPr/>
      </dsp:nvSpPr>
      <dsp:spPr>
        <a:xfrm>
          <a:off x="4383728" y="2222716"/>
          <a:ext cx="2433082" cy="9732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zh-CN" altLang="en-US" sz="2400" kern="1200" dirty="0" smtClean="0"/>
            <a:t>竞争力</a:t>
          </a:r>
          <a:endParaRPr lang="zh-CN" altLang="en-US" sz="2400" kern="1200" dirty="0"/>
        </a:p>
      </dsp:txBody>
      <dsp:txXfrm>
        <a:off x="4870345" y="2222716"/>
        <a:ext cx="1459849" cy="973233"/>
      </dsp:txXfrm>
    </dsp:sp>
    <dsp:sp modelId="{55789AEA-243C-459E-9269-D259FFBE790A}">
      <dsp:nvSpPr>
        <dsp:cNvPr id="0" name=""/>
        <dsp:cNvSpPr/>
      </dsp:nvSpPr>
      <dsp:spPr>
        <a:xfrm>
          <a:off x="6573502" y="2222716"/>
          <a:ext cx="2433082" cy="97323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zh-CN" altLang="en-US" sz="2400" kern="1200" dirty="0" smtClean="0"/>
            <a:t>影响力</a:t>
          </a:r>
          <a:endParaRPr lang="zh-CN" altLang="en-US" sz="2400" kern="1200" dirty="0"/>
        </a:p>
      </dsp:txBody>
      <dsp:txXfrm>
        <a:off x="7060119" y="2222716"/>
        <a:ext cx="1459849" cy="97323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627F74-1BD7-4FBB-B95B-30032EF715F9}">
      <dsp:nvSpPr>
        <dsp:cNvPr id="0" name=""/>
        <dsp:cNvSpPr/>
      </dsp:nvSpPr>
      <dsp:spPr>
        <a:xfrm>
          <a:off x="1212497" y="0"/>
          <a:ext cx="5232664" cy="5232664"/>
        </a:xfrm>
        <a:prstGeom prst="ellipse">
          <a:avLst/>
        </a:prstGeom>
        <a:solidFill>
          <a:srgbClr val="0070C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zh-CN" altLang="en-US" sz="2100" b="1" kern="1200" dirty="0" smtClean="0"/>
            <a:t>广阔视野</a:t>
          </a:r>
          <a:endParaRPr lang="zh-CN" altLang="en-US" sz="2100" b="1" kern="1200" dirty="0"/>
        </a:p>
      </dsp:txBody>
      <dsp:txXfrm>
        <a:off x="3097303" y="261633"/>
        <a:ext cx="1463052" cy="784899"/>
      </dsp:txXfrm>
    </dsp:sp>
    <dsp:sp modelId="{72481DF4-4816-4F43-8AE7-D529C5D992AE}">
      <dsp:nvSpPr>
        <dsp:cNvPr id="0" name=""/>
        <dsp:cNvSpPr/>
      </dsp:nvSpPr>
      <dsp:spPr>
        <a:xfrm>
          <a:off x="1694687" y="1046532"/>
          <a:ext cx="4186131" cy="4186131"/>
        </a:xfrm>
        <a:prstGeom prst="ellipse">
          <a:avLst/>
        </a:prstGeom>
        <a:solidFill>
          <a:srgbClr val="00B05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zh-CN" altLang="en-US" sz="2100" b="1" kern="1200" dirty="0" smtClean="0"/>
            <a:t>专业知识</a:t>
          </a:r>
          <a:endParaRPr lang="zh-CN" altLang="en-US" sz="2100" b="1" kern="1200" dirty="0"/>
        </a:p>
      </dsp:txBody>
      <dsp:txXfrm>
        <a:off x="3056227" y="1297700"/>
        <a:ext cx="1463052" cy="753503"/>
      </dsp:txXfrm>
    </dsp:sp>
    <dsp:sp modelId="{CAA3131C-4AE3-43FE-856C-911FE80CFFEE}">
      <dsp:nvSpPr>
        <dsp:cNvPr id="0" name=""/>
        <dsp:cNvSpPr/>
      </dsp:nvSpPr>
      <dsp:spPr>
        <a:xfrm>
          <a:off x="2217954" y="2093065"/>
          <a:ext cx="3139598" cy="3139598"/>
        </a:xfrm>
        <a:prstGeom prst="ellipse">
          <a:avLst/>
        </a:prstGeom>
        <a:solidFill>
          <a:srgbClr val="FFC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zh-CN" altLang="en-US" sz="2100" b="1" kern="1200" dirty="0" smtClean="0"/>
            <a:t>职业精神</a:t>
          </a:r>
          <a:endParaRPr lang="zh-CN" altLang="en-US" sz="2100" b="1" kern="1200" dirty="0"/>
        </a:p>
      </dsp:txBody>
      <dsp:txXfrm>
        <a:off x="3056227" y="2328535"/>
        <a:ext cx="1463052" cy="706409"/>
      </dsp:txXfrm>
    </dsp:sp>
    <dsp:sp modelId="{9A3293E9-2946-4653-AECA-A5FAFFEB0DFA}">
      <dsp:nvSpPr>
        <dsp:cNvPr id="0" name=""/>
        <dsp:cNvSpPr/>
      </dsp:nvSpPr>
      <dsp:spPr>
        <a:xfrm>
          <a:off x="2741220" y="3139598"/>
          <a:ext cx="2093065" cy="2093065"/>
        </a:xfrm>
        <a:prstGeom prst="ellipse">
          <a:avLst/>
        </a:prstGeom>
        <a:solidFill>
          <a:srgbClr val="FF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lvl="0" algn="ctr" defTabSz="933450">
            <a:lnSpc>
              <a:spcPct val="90000"/>
            </a:lnSpc>
            <a:spcBef>
              <a:spcPct val="0"/>
            </a:spcBef>
            <a:spcAft>
              <a:spcPct val="35000"/>
            </a:spcAft>
          </a:pPr>
          <a:r>
            <a:rPr lang="zh-CN" altLang="en-US" sz="2100" b="1" kern="1200" dirty="0" smtClean="0"/>
            <a:t>学习</a:t>
          </a:r>
          <a:endParaRPr lang="en-US" altLang="zh-CN" sz="2100" b="1" kern="1200" dirty="0" smtClean="0"/>
        </a:p>
        <a:p>
          <a:pPr lvl="0" algn="ctr" defTabSz="933450">
            <a:lnSpc>
              <a:spcPct val="90000"/>
            </a:lnSpc>
            <a:spcBef>
              <a:spcPct val="0"/>
            </a:spcBef>
            <a:spcAft>
              <a:spcPct val="35000"/>
            </a:spcAft>
          </a:pPr>
          <a:r>
            <a:rPr lang="zh-CN" altLang="en-US" sz="2100" b="1" kern="1200" dirty="0" smtClean="0"/>
            <a:t>能力</a:t>
          </a:r>
          <a:endParaRPr lang="en-US" altLang="zh-CN" sz="2100" b="1" kern="1200" dirty="0" smtClean="0"/>
        </a:p>
      </dsp:txBody>
      <dsp:txXfrm>
        <a:off x="3047743" y="3662864"/>
        <a:ext cx="1480020" cy="10465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891C0-106C-4545-9287-6CF3C8D0CF4B}">
      <dsp:nvSpPr>
        <dsp:cNvPr id="0" name=""/>
        <dsp:cNvSpPr/>
      </dsp:nvSpPr>
      <dsp:spPr>
        <a:xfrm>
          <a:off x="3658144" y="1926068"/>
          <a:ext cx="1374987" cy="1374987"/>
        </a:xfrm>
        <a:prstGeom prst="ellipse">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研究</a:t>
          </a:r>
          <a:endParaRPr lang="zh-CN" altLang="en-US" sz="3400" kern="1200" dirty="0"/>
        </a:p>
      </dsp:txBody>
      <dsp:txXfrm>
        <a:off x="3859506" y="2127430"/>
        <a:ext cx="972263" cy="972263"/>
      </dsp:txXfrm>
    </dsp:sp>
    <dsp:sp modelId="{D6071FD0-C9D8-409A-8172-68CC1B17DAAB}">
      <dsp:nvSpPr>
        <dsp:cNvPr id="0" name=""/>
        <dsp:cNvSpPr/>
      </dsp:nvSpPr>
      <dsp:spPr>
        <a:xfrm rot="16200000">
          <a:off x="4200372" y="1426456"/>
          <a:ext cx="290531" cy="467495"/>
        </a:xfrm>
        <a:prstGeom prst="rightArrow">
          <a:avLst>
            <a:gd name="adj1" fmla="val 60000"/>
            <a:gd name="adj2" fmla="val 5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243952" y="1563535"/>
        <a:ext cx="203372" cy="280497"/>
      </dsp:txXfrm>
    </dsp:sp>
    <dsp:sp modelId="{34314B27-C97E-454A-AE52-1354FD44F071}">
      <dsp:nvSpPr>
        <dsp:cNvPr id="0" name=""/>
        <dsp:cNvSpPr/>
      </dsp:nvSpPr>
      <dsp:spPr>
        <a:xfrm>
          <a:off x="3658144" y="2907"/>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需要</a:t>
          </a:r>
          <a:endParaRPr lang="zh-CN" altLang="en-US" sz="3400" kern="1200" dirty="0"/>
        </a:p>
      </dsp:txBody>
      <dsp:txXfrm>
        <a:off x="3859506" y="204269"/>
        <a:ext cx="972263" cy="972263"/>
      </dsp:txXfrm>
    </dsp:sp>
    <dsp:sp modelId="{77836F59-9889-4576-A3D1-8E3020703A6D}">
      <dsp:nvSpPr>
        <dsp:cNvPr id="0" name=""/>
        <dsp:cNvSpPr/>
      </dsp:nvSpPr>
      <dsp:spPr>
        <a:xfrm rot="12600000">
          <a:off x="3374740" y="1903135"/>
          <a:ext cx="290531" cy="467495"/>
        </a:xfrm>
        <a:prstGeom prst="rightArrow">
          <a:avLst>
            <a:gd name="adj1" fmla="val 60000"/>
            <a:gd name="adj2" fmla="val 5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10800000">
        <a:off x="3456060" y="2018424"/>
        <a:ext cx="203372" cy="280497"/>
      </dsp:txXfrm>
    </dsp:sp>
    <dsp:sp modelId="{D0809EF1-B181-454A-B5F4-41927F47A18A}">
      <dsp:nvSpPr>
        <dsp:cNvPr id="0" name=""/>
        <dsp:cNvSpPr/>
      </dsp:nvSpPr>
      <dsp:spPr>
        <a:xfrm>
          <a:off x="1992638" y="964488"/>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方法</a:t>
          </a:r>
          <a:endParaRPr lang="zh-CN" altLang="en-US" sz="3400" kern="1200" dirty="0"/>
        </a:p>
      </dsp:txBody>
      <dsp:txXfrm>
        <a:off x="2194000" y="1165850"/>
        <a:ext cx="972263" cy="972263"/>
      </dsp:txXfrm>
    </dsp:sp>
    <dsp:sp modelId="{D7D4CF7E-872B-4A43-A290-FA8C2E559419}">
      <dsp:nvSpPr>
        <dsp:cNvPr id="0" name=""/>
        <dsp:cNvSpPr/>
      </dsp:nvSpPr>
      <dsp:spPr>
        <a:xfrm rot="9000000">
          <a:off x="3374740" y="2856493"/>
          <a:ext cx="290531" cy="467495"/>
        </a:xfrm>
        <a:prstGeom prst="righ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10800000">
        <a:off x="3456060" y="2928202"/>
        <a:ext cx="203372" cy="280497"/>
      </dsp:txXfrm>
    </dsp:sp>
    <dsp:sp modelId="{06256C68-FBF6-47A2-B2B0-3B90D2997584}">
      <dsp:nvSpPr>
        <dsp:cNvPr id="0" name=""/>
        <dsp:cNvSpPr/>
      </dsp:nvSpPr>
      <dsp:spPr>
        <a:xfrm>
          <a:off x="1992638" y="2887648"/>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能力</a:t>
          </a:r>
          <a:endParaRPr lang="zh-CN" altLang="en-US" sz="3400" kern="1200" dirty="0"/>
        </a:p>
      </dsp:txBody>
      <dsp:txXfrm>
        <a:off x="2194000" y="3089010"/>
        <a:ext cx="972263" cy="972263"/>
      </dsp:txXfrm>
    </dsp:sp>
    <dsp:sp modelId="{56FB8276-1A8C-45C6-BC60-4D9622AD9180}">
      <dsp:nvSpPr>
        <dsp:cNvPr id="0" name=""/>
        <dsp:cNvSpPr/>
      </dsp:nvSpPr>
      <dsp:spPr>
        <a:xfrm rot="5400000">
          <a:off x="4200372" y="3333171"/>
          <a:ext cx="290531" cy="467495"/>
        </a:xfrm>
        <a:prstGeom prst="rightArrow">
          <a:avLst>
            <a:gd name="adj1" fmla="val 60000"/>
            <a:gd name="adj2" fmla="val 5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243952" y="3383091"/>
        <a:ext cx="203372" cy="280497"/>
      </dsp:txXfrm>
    </dsp:sp>
    <dsp:sp modelId="{EADD24DE-47E8-48B9-9531-8BF4EBDA198A}">
      <dsp:nvSpPr>
        <dsp:cNvPr id="0" name=""/>
        <dsp:cNvSpPr/>
      </dsp:nvSpPr>
      <dsp:spPr>
        <a:xfrm>
          <a:off x="3658144" y="3849229"/>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习惯</a:t>
          </a:r>
          <a:endParaRPr lang="zh-CN" altLang="en-US" sz="3400" kern="1200" dirty="0"/>
        </a:p>
      </dsp:txBody>
      <dsp:txXfrm>
        <a:off x="3859506" y="4050591"/>
        <a:ext cx="972263" cy="972263"/>
      </dsp:txXfrm>
    </dsp:sp>
    <dsp:sp modelId="{57493BE0-3088-45EA-9F71-D0FB0944BCBD}">
      <dsp:nvSpPr>
        <dsp:cNvPr id="0" name=""/>
        <dsp:cNvSpPr/>
      </dsp:nvSpPr>
      <dsp:spPr>
        <a:xfrm rot="1800000">
          <a:off x="5026004" y="2856493"/>
          <a:ext cx="290531" cy="467495"/>
        </a:xfrm>
        <a:prstGeom prst="rightArrow">
          <a:avLst>
            <a:gd name="adj1" fmla="val 60000"/>
            <a:gd name="adj2" fmla="val 5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5031843" y="2928202"/>
        <a:ext cx="203372" cy="280497"/>
      </dsp:txXfrm>
    </dsp:sp>
    <dsp:sp modelId="{A1D95130-7581-447E-AB25-21BCC67527E9}">
      <dsp:nvSpPr>
        <dsp:cNvPr id="0" name=""/>
        <dsp:cNvSpPr/>
      </dsp:nvSpPr>
      <dsp:spPr>
        <a:xfrm>
          <a:off x="5323650" y="2887648"/>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修炼</a:t>
          </a:r>
          <a:endParaRPr lang="zh-CN" altLang="en-US" sz="3400" kern="1200" dirty="0"/>
        </a:p>
      </dsp:txBody>
      <dsp:txXfrm>
        <a:off x="5525012" y="3089010"/>
        <a:ext cx="972263" cy="972263"/>
      </dsp:txXfrm>
    </dsp:sp>
    <dsp:sp modelId="{56A555B7-47AB-481B-BAED-DACCF7EA0C4D}">
      <dsp:nvSpPr>
        <dsp:cNvPr id="0" name=""/>
        <dsp:cNvSpPr/>
      </dsp:nvSpPr>
      <dsp:spPr>
        <a:xfrm rot="19800000">
          <a:off x="5026004" y="1903135"/>
          <a:ext cx="290531" cy="467495"/>
        </a:xfrm>
        <a:prstGeom prst="rightArrow">
          <a:avLst>
            <a:gd name="adj1" fmla="val 60000"/>
            <a:gd name="adj2" fmla="val 5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5031843" y="2018424"/>
        <a:ext cx="203372" cy="280497"/>
      </dsp:txXfrm>
    </dsp:sp>
    <dsp:sp modelId="{22C369F7-C640-4960-81DD-D6DD3AD8BEF3}">
      <dsp:nvSpPr>
        <dsp:cNvPr id="0" name=""/>
        <dsp:cNvSpPr/>
      </dsp:nvSpPr>
      <dsp:spPr>
        <a:xfrm>
          <a:off x="5323650" y="964488"/>
          <a:ext cx="1374987" cy="1374987"/>
        </a:xfrm>
        <a:prstGeom prst="ellipse">
          <a:avLst/>
        </a:prstGeom>
        <a:solidFill>
          <a:srgbClr val="0070C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r>
            <a:rPr lang="zh-CN" altLang="en-US" sz="3400" kern="1200" dirty="0" smtClean="0"/>
            <a:t>理想</a:t>
          </a:r>
          <a:endParaRPr lang="zh-CN" altLang="en-US" sz="3400" kern="1200" dirty="0"/>
        </a:p>
      </dsp:txBody>
      <dsp:txXfrm>
        <a:off x="5525012" y="1165850"/>
        <a:ext cx="972263" cy="97226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E514F7-16FD-466B-A514-2E4A1A2E91CF}">
      <dsp:nvSpPr>
        <dsp:cNvPr id="0" name=""/>
        <dsp:cNvSpPr/>
      </dsp:nvSpPr>
      <dsp:spPr>
        <a:xfrm>
          <a:off x="14331" y="1197111"/>
          <a:ext cx="1436352" cy="1436352"/>
        </a:xfrm>
        <a:prstGeom prst="roundRect">
          <a:avLst>
            <a:gd name="adj" fmla="val 10000"/>
          </a:avLst>
        </a:prstGeom>
        <a:blipFill>
          <a:blip xmlns:r="http://schemas.openxmlformats.org/officeDocument/2006/relationships" r:embed="rId1" cstate="print">
            <a:extLst/>
          </a:blip>
          <a:srcRect/>
          <a:stretch>
            <a:fillRect l="-23000" r="-23000"/>
          </a:stretch>
        </a:blipFill>
        <a:ln w="38100">
          <a:solidFill>
            <a:srgbClr val="CC9900"/>
          </a:solidFill>
        </a:ln>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21CEDE03-1763-46A4-9CFA-36E896C36A03}">
      <dsp:nvSpPr>
        <dsp:cNvPr id="0" name=""/>
        <dsp:cNvSpPr/>
      </dsp:nvSpPr>
      <dsp:spPr>
        <a:xfrm>
          <a:off x="234928" y="2233009"/>
          <a:ext cx="1436352" cy="1436352"/>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zh-CN" altLang="en-US" sz="2300" kern="1200" dirty="0" smtClean="0"/>
            <a:t>基础不足</a:t>
          </a:r>
          <a:endParaRPr lang="zh-CN" altLang="en-US" sz="2300" kern="1200" dirty="0"/>
        </a:p>
        <a:p>
          <a:pPr marL="171450" lvl="1" indent="-171450" algn="l" defTabSz="800100">
            <a:lnSpc>
              <a:spcPct val="90000"/>
            </a:lnSpc>
            <a:spcBef>
              <a:spcPct val="0"/>
            </a:spcBef>
            <a:spcAft>
              <a:spcPct val="15000"/>
            </a:spcAft>
            <a:buChar char="••"/>
          </a:pPr>
          <a:r>
            <a:rPr lang="zh-CN" altLang="en-US" sz="1800" kern="1200" dirty="0" smtClean="0"/>
            <a:t>文字表达</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学术规范</a:t>
          </a:r>
          <a:endParaRPr lang="zh-CN" altLang="en-US" sz="1800" kern="1200" dirty="0"/>
        </a:p>
      </dsp:txBody>
      <dsp:txXfrm>
        <a:off x="276997" y="2275078"/>
        <a:ext cx="1352214" cy="1352214"/>
      </dsp:txXfrm>
    </dsp:sp>
    <dsp:sp modelId="{70604295-27B1-4BEE-8F79-14BCA171EA76}">
      <dsp:nvSpPr>
        <dsp:cNvPr id="0" name=""/>
        <dsp:cNvSpPr/>
      </dsp:nvSpPr>
      <dsp:spPr>
        <a:xfrm rot="21559139">
          <a:off x="1739694" y="1729030"/>
          <a:ext cx="289040" cy="34513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739697" y="1798572"/>
        <a:ext cx="202328" cy="207081"/>
      </dsp:txXfrm>
    </dsp:sp>
    <dsp:sp modelId="{0C2E8004-A3F4-46C8-8828-1D6F317DBA10}">
      <dsp:nvSpPr>
        <dsp:cNvPr id="0" name=""/>
        <dsp:cNvSpPr/>
      </dsp:nvSpPr>
      <dsp:spPr>
        <a:xfrm>
          <a:off x="2276456" y="1170223"/>
          <a:ext cx="1436352" cy="1436352"/>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28575">
          <a:solidFill>
            <a:srgbClr val="CC9900"/>
          </a:solidFill>
        </a:ln>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7E1EA046-3139-4BF4-8F61-D2A45CDB9875}">
      <dsp:nvSpPr>
        <dsp:cNvPr id="0" name=""/>
        <dsp:cNvSpPr/>
      </dsp:nvSpPr>
      <dsp:spPr>
        <a:xfrm>
          <a:off x="2461776" y="2233009"/>
          <a:ext cx="1436352" cy="1436352"/>
        </a:xfrm>
        <a:prstGeom prst="roundRect">
          <a:avLst>
            <a:gd name="adj" fmla="val 10000"/>
          </a:avLst>
        </a:prstGeom>
        <a:solidFill>
          <a:srgbClr val="0070C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zh-CN" altLang="en-US" sz="2300" kern="1200" dirty="0" smtClean="0"/>
            <a:t>内容欠缺</a:t>
          </a:r>
          <a:endParaRPr lang="zh-CN" altLang="en-US" sz="2300" kern="1200" dirty="0"/>
        </a:p>
        <a:p>
          <a:pPr marL="171450" lvl="1" indent="-171450" algn="l" defTabSz="800100">
            <a:lnSpc>
              <a:spcPct val="90000"/>
            </a:lnSpc>
            <a:spcBef>
              <a:spcPct val="0"/>
            </a:spcBef>
            <a:spcAft>
              <a:spcPct val="15000"/>
            </a:spcAft>
            <a:buChar char="••"/>
          </a:pPr>
          <a:r>
            <a:rPr lang="zh-CN" altLang="en-US" sz="1800" kern="1200" dirty="0" smtClean="0"/>
            <a:t>内容单薄</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结构欠佳</a:t>
          </a:r>
          <a:endParaRPr lang="zh-CN" altLang="en-US" sz="1800" kern="1200" dirty="0"/>
        </a:p>
      </dsp:txBody>
      <dsp:txXfrm>
        <a:off x="2503845" y="2275078"/>
        <a:ext cx="1352214" cy="1352214"/>
      </dsp:txXfrm>
    </dsp:sp>
    <dsp:sp modelId="{E849783B-6276-4917-BB04-960A708F5CB5}">
      <dsp:nvSpPr>
        <dsp:cNvPr id="0" name=""/>
        <dsp:cNvSpPr/>
      </dsp:nvSpPr>
      <dsp:spPr>
        <a:xfrm rot="21555504">
          <a:off x="3982564" y="1701297"/>
          <a:ext cx="269788" cy="34513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3982567" y="1770848"/>
        <a:ext cx="188852" cy="207081"/>
      </dsp:txXfrm>
    </dsp:sp>
    <dsp:sp modelId="{8D6C23C8-0270-4D71-9EE8-34C50E3B0C8C}">
      <dsp:nvSpPr>
        <dsp:cNvPr id="0" name=""/>
        <dsp:cNvSpPr/>
      </dsp:nvSpPr>
      <dsp:spPr>
        <a:xfrm>
          <a:off x="4483569" y="1141654"/>
          <a:ext cx="1436352" cy="1436352"/>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9000" r="-39000"/>
          </a:stretch>
        </a:blipFill>
        <a:ln w="28575">
          <a:solidFill>
            <a:srgbClr val="CC9900"/>
          </a:solidFill>
        </a:ln>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AF8C2BF5-54AB-44D8-B33F-D14375FB9EAF}">
      <dsp:nvSpPr>
        <dsp:cNvPr id="0" name=""/>
        <dsp:cNvSpPr/>
      </dsp:nvSpPr>
      <dsp:spPr>
        <a:xfrm>
          <a:off x="4688624" y="2233009"/>
          <a:ext cx="1436352" cy="1436352"/>
        </a:xfrm>
        <a:prstGeom prst="roundRect">
          <a:avLst>
            <a:gd name="adj" fmla="val 10000"/>
          </a:avLst>
        </a:prstGeom>
        <a:solidFill>
          <a:srgbClr val="7030A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zh-CN" altLang="en-US" sz="2300" kern="1200" dirty="0" smtClean="0"/>
            <a:t>调研不足</a:t>
          </a:r>
          <a:endParaRPr lang="en-US" altLang="zh-CN" sz="2300" kern="1200" dirty="0" smtClean="0"/>
        </a:p>
        <a:p>
          <a:pPr lvl="0" algn="ctr" defTabSz="1022350">
            <a:lnSpc>
              <a:spcPct val="90000"/>
            </a:lnSpc>
            <a:spcBef>
              <a:spcPct val="0"/>
            </a:spcBef>
            <a:spcAft>
              <a:spcPct val="35000"/>
            </a:spcAft>
          </a:pPr>
          <a:r>
            <a:rPr lang="en-US" altLang="zh-CN" sz="1600" kern="1200" dirty="0" smtClean="0"/>
            <a:t>·</a:t>
          </a:r>
          <a:r>
            <a:rPr lang="zh-CN" altLang="en-US" sz="1800" kern="1200" dirty="0" smtClean="0"/>
            <a:t>实际研究</a:t>
          </a:r>
          <a:endParaRPr lang="en-US" altLang="zh-CN" sz="1800" kern="1200" dirty="0" smtClean="0"/>
        </a:p>
        <a:p>
          <a:pPr lvl="0" algn="ctr" defTabSz="1022350">
            <a:lnSpc>
              <a:spcPct val="90000"/>
            </a:lnSpc>
            <a:spcBef>
              <a:spcPct val="0"/>
            </a:spcBef>
            <a:spcAft>
              <a:spcPct val="35000"/>
            </a:spcAft>
          </a:pPr>
          <a:r>
            <a:rPr lang="en-US" altLang="zh-CN" sz="1800" kern="1200" dirty="0" smtClean="0"/>
            <a:t>·</a:t>
          </a:r>
          <a:r>
            <a:rPr lang="zh-CN" altLang="en-US" sz="1800" kern="1200" dirty="0" smtClean="0"/>
            <a:t>挖掘不够</a:t>
          </a:r>
          <a:endParaRPr lang="zh-CN" altLang="en-US" sz="1800" kern="1200" dirty="0"/>
        </a:p>
      </dsp:txBody>
      <dsp:txXfrm>
        <a:off x="4730693" y="2275078"/>
        <a:ext cx="1352214" cy="1352214"/>
      </dsp:txXfrm>
    </dsp:sp>
    <dsp:sp modelId="{FEEDF706-AC24-45C8-A3D3-9F835C80A361}">
      <dsp:nvSpPr>
        <dsp:cNvPr id="0" name=""/>
        <dsp:cNvSpPr/>
      </dsp:nvSpPr>
      <dsp:spPr>
        <a:xfrm rot="22987">
          <a:off x="6169018" y="1694563"/>
          <a:ext cx="249104" cy="345135"/>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6169019" y="1763340"/>
        <a:ext cx="174373" cy="207081"/>
      </dsp:txXfrm>
    </dsp:sp>
    <dsp:sp modelId="{5402E5FA-EC22-47C5-9244-C5F2C634B2EB}">
      <dsp:nvSpPr>
        <dsp:cNvPr id="0" name=""/>
        <dsp:cNvSpPr/>
      </dsp:nvSpPr>
      <dsp:spPr>
        <a:xfrm>
          <a:off x="6631633" y="1156017"/>
          <a:ext cx="1436352" cy="1436352"/>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30000" r="-30000"/>
          </a:stretch>
        </a:blipFill>
        <a:ln w="38100">
          <a:solidFill>
            <a:srgbClr val="CC9900"/>
          </a:solidFill>
        </a:ln>
        <a:effectLst/>
        <a:scene3d>
          <a:camera prst="orthographicFront"/>
          <a:lightRig rig="flat" dir="t"/>
        </a:scene3d>
        <a:sp3d z="-190500" prstMaterial="plastic">
          <a:bevelT w="88900" h="88900"/>
          <a:bevelB w="88900" h="31750" prst="angle"/>
        </a:sp3d>
      </dsp:spPr>
      <dsp:style>
        <a:lnRef idx="0">
          <a:scrgbClr r="0" g="0" b="0"/>
        </a:lnRef>
        <a:fillRef idx="3">
          <a:scrgbClr r="0" g="0" b="0"/>
        </a:fillRef>
        <a:effectRef idx="2">
          <a:scrgbClr r="0" g="0" b="0"/>
        </a:effectRef>
        <a:fontRef idx="minor"/>
      </dsp:style>
    </dsp:sp>
    <dsp:sp modelId="{306A2813-DD46-49D5-80AE-EF09EE709377}">
      <dsp:nvSpPr>
        <dsp:cNvPr id="0" name=""/>
        <dsp:cNvSpPr/>
      </dsp:nvSpPr>
      <dsp:spPr>
        <a:xfrm>
          <a:off x="6869092" y="2272379"/>
          <a:ext cx="1436352" cy="1436352"/>
        </a:xfrm>
        <a:prstGeom prst="roundRect">
          <a:avLst>
            <a:gd name="adj" fmla="val 10000"/>
          </a:avLst>
        </a:prstGeom>
        <a:solidFill>
          <a:srgbClr val="C0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a:lnSpc>
              <a:spcPct val="90000"/>
            </a:lnSpc>
            <a:spcBef>
              <a:spcPct val="0"/>
            </a:spcBef>
            <a:spcAft>
              <a:spcPct val="35000"/>
            </a:spcAft>
          </a:pPr>
          <a:r>
            <a:rPr lang="zh-CN" altLang="en-US" sz="2300" kern="1200" dirty="0" smtClean="0"/>
            <a:t>创新不足</a:t>
          </a:r>
          <a:endParaRPr lang="zh-CN" altLang="en-US" sz="2300" kern="1200" dirty="0"/>
        </a:p>
        <a:p>
          <a:pPr marL="171450" lvl="1" indent="-171450" algn="l" defTabSz="800100">
            <a:lnSpc>
              <a:spcPct val="90000"/>
            </a:lnSpc>
            <a:spcBef>
              <a:spcPct val="0"/>
            </a:spcBef>
            <a:spcAft>
              <a:spcPct val="15000"/>
            </a:spcAft>
            <a:buChar char="••"/>
          </a:pPr>
          <a:r>
            <a:rPr lang="zh-CN" altLang="en-US" sz="1800" kern="1200" dirty="0" smtClean="0"/>
            <a:t>方式创新</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思想创新</a:t>
          </a:r>
          <a:endParaRPr lang="zh-CN" altLang="en-US" sz="1800" kern="1200" dirty="0"/>
        </a:p>
      </dsp:txBody>
      <dsp:txXfrm>
        <a:off x="6911161" y="2314448"/>
        <a:ext cx="1352214" cy="135221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85D2ED-248F-402C-84A6-4997362ADF65}">
      <dsp:nvSpPr>
        <dsp:cNvPr id="0" name=""/>
        <dsp:cNvSpPr/>
      </dsp:nvSpPr>
      <dsp:spPr>
        <a:xfrm>
          <a:off x="2709333" y="0"/>
          <a:ext cx="2709333" cy="1771346"/>
        </a:xfrm>
        <a:prstGeom prst="trapezoid">
          <a:avLst>
            <a:gd name="adj" fmla="val 76477"/>
          </a:avLst>
        </a:prstGeom>
        <a:solidFill>
          <a:srgbClr val="00B050"/>
        </a:solidFill>
        <a:ln w="9525" cap="flat" cmpd="sng" algn="ctr">
          <a:solidFill>
            <a:scrgbClr r="0" g="0" 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altLang="zh-CN" sz="3600" kern="1200" dirty="0" smtClean="0">
            <a:solidFill>
              <a:srgbClr val="002060"/>
            </a:solidFill>
          </a:endParaRPr>
        </a:p>
        <a:p>
          <a:pPr lvl="0" algn="ctr" defTabSz="1600200">
            <a:lnSpc>
              <a:spcPct val="90000"/>
            </a:lnSpc>
            <a:spcBef>
              <a:spcPct val="0"/>
            </a:spcBef>
            <a:spcAft>
              <a:spcPct val="35000"/>
            </a:spcAft>
          </a:pPr>
          <a:r>
            <a:rPr lang="zh-CN" altLang="en-US" sz="3600" b="1" kern="1200" dirty="0" smtClean="0">
              <a:solidFill>
                <a:srgbClr val="C00000"/>
              </a:solidFill>
            </a:rPr>
            <a:t>创造性研究</a:t>
          </a:r>
          <a:endParaRPr lang="en-US" altLang="zh-CN" sz="3600" b="1" kern="1200" dirty="0" smtClean="0">
            <a:solidFill>
              <a:srgbClr val="C00000"/>
            </a:solidFill>
          </a:endParaRPr>
        </a:p>
        <a:p>
          <a:pPr lvl="0" algn="ctr" defTabSz="1600200">
            <a:lnSpc>
              <a:spcPct val="90000"/>
            </a:lnSpc>
            <a:spcBef>
              <a:spcPct val="0"/>
            </a:spcBef>
            <a:spcAft>
              <a:spcPct val="35000"/>
            </a:spcAft>
          </a:pPr>
          <a:r>
            <a:rPr lang="zh-CN" altLang="en-US" sz="1800" b="1" kern="1200" dirty="0" smtClean="0">
              <a:solidFill>
                <a:schemeClr val="bg1"/>
              </a:solidFill>
            </a:rPr>
            <a:t>（思辩方法，想象方法）</a:t>
          </a:r>
          <a:endParaRPr lang="zh-CN" altLang="en-US" sz="1800" b="1" kern="1200" dirty="0">
            <a:solidFill>
              <a:schemeClr val="bg1"/>
            </a:solidFill>
          </a:endParaRPr>
        </a:p>
      </dsp:txBody>
      <dsp:txXfrm>
        <a:off x="2709333" y="0"/>
        <a:ext cx="2709333" cy="1771346"/>
      </dsp:txXfrm>
    </dsp:sp>
    <dsp:sp modelId="{8C432AD1-FDBC-43DC-B0C0-78D066DD3E15}">
      <dsp:nvSpPr>
        <dsp:cNvPr id="0" name=""/>
        <dsp:cNvSpPr/>
      </dsp:nvSpPr>
      <dsp:spPr>
        <a:xfrm>
          <a:off x="1354666" y="1771346"/>
          <a:ext cx="5418666" cy="1771346"/>
        </a:xfrm>
        <a:prstGeom prst="trapezoid">
          <a:avLst>
            <a:gd name="adj" fmla="val 76477"/>
          </a:avLst>
        </a:prstGeom>
        <a:solidFill>
          <a:srgbClr val="CC66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zh-CN" altLang="en-US" sz="3600" b="1" kern="1200" dirty="0" smtClean="0">
              <a:solidFill>
                <a:schemeClr val="bg1"/>
              </a:solidFill>
            </a:rPr>
            <a:t>分析性研究</a:t>
          </a:r>
          <a:endParaRPr lang="en-US" altLang="zh-CN" sz="3600" b="1" kern="1200" dirty="0" smtClean="0">
            <a:solidFill>
              <a:schemeClr val="bg1"/>
            </a:solidFill>
          </a:endParaRPr>
        </a:p>
        <a:p>
          <a:pPr lvl="0" algn="ctr" defTabSz="1600200">
            <a:lnSpc>
              <a:spcPct val="90000"/>
            </a:lnSpc>
            <a:spcBef>
              <a:spcPct val="0"/>
            </a:spcBef>
            <a:spcAft>
              <a:spcPct val="35000"/>
            </a:spcAft>
          </a:pPr>
          <a:r>
            <a:rPr lang="zh-CN" altLang="en-US" sz="1800" b="1" kern="1200" dirty="0" smtClean="0">
              <a:solidFill>
                <a:schemeClr val="bg1"/>
              </a:solidFill>
            </a:rPr>
            <a:t>（分类；比较；定性方法）</a:t>
          </a:r>
          <a:endParaRPr lang="zh-CN" altLang="en-US" sz="1800" b="1" kern="1200" dirty="0">
            <a:solidFill>
              <a:schemeClr val="bg1"/>
            </a:solidFill>
          </a:endParaRPr>
        </a:p>
      </dsp:txBody>
      <dsp:txXfrm>
        <a:off x="2302933" y="1771346"/>
        <a:ext cx="3522133" cy="1771346"/>
      </dsp:txXfrm>
    </dsp:sp>
    <dsp:sp modelId="{28E7E88F-A3CC-4EC7-9AC9-0851F16F4CDE}">
      <dsp:nvSpPr>
        <dsp:cNvPr id="0" name=""/>
        <dsp:cNvSpPr/>
      </dsp:nvSpPr>
      <dsp:spPr>
        <a:xfrm>
          <a:off x="0" y="3542692"/>
          <a:ext cx="8128000" cy="1771346"/>
        </a:xfrm>
        <a:prstGeom prst="trapezoid">
          <a:avLst>
            <a:gd name="adj" fmla="val 76477"/>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zh-CN" altLang="en-US" sz="3600" b="1" kern="1200" dirty="0" smtClean="0">
              <a:solidFill>
                <a:schemeClr val="bg1"/>
              </a:solidFill>
            </a:rPr>
            <a:t>描述性研究</a:t>
          </a:r>
          <a:endParaRPr lang="en-US" altLang="zh-CN" sz="3600" b="1" kern="1200" dirty="0" smtClean="0">
            <a:solidFill>
              <a:schemeClr val="bg1"/>
            </a:solidFill>
          </a:endParaRPr>
        </a:p>
        <a:p>
          <a:pPr lvl="0" algn="ctr" defTabSz="1600200">
            <a:lnSpc>
              <a:spcPct val="90000"/>
            </a:lnSpc>
            <a:spcBef>
              <a:spcPct val="0"/>
            </a:spcBef>
            <a:spcAft>
              <a:spcPct val="35000"/>
            </a:spcAft>
          </a:pPr>
          <a:r>
            <a:rPr lang="zh-CN" altLang="en-US" sz="1600" b="1" kern="1200" dirty="0" smtClean="0">
              <a:solidFill>
                <a:schemeClr val="bg1"/>
              </a:solidFill>
            </a:rPr>
            <a:t>（故事方法，定量方法）</a:t>
          </a:r>
          <a:endParaRPr lang="zh-CN" altLang="en-US" sz="1600" b="1" kern="1200" dirty="0">
            <a:solidFill>
              <a:schemeClr val="bg1"/>
            </a:solidFill>
          </a:endParaRPr>
        </a:p>
      </dsp:txBody>
      <dsp:txXfrm>
        <a:off x="1422399" y="3542692"/>
        <a:ext cx="5283200" cy="177134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F5E6F1-7DC7-487F-A2C3-2443009EDB70}">
      <dsp:nvSpPr>
        <dsp:cNvPr id="0" name=""/>
        <dsp:cNvSpPr/>
      </dsp:nvSpPr>
      <dsp:spPr>
        <a:xfrm>
          <a:off x="2765868" y="2470450"/>
          <a:ext cx="1695210" cy="10981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smtClean="0"/>
            <a:t>学术信誉</a:t>
          </a:r>
          <a:endParaRPr lang="zh-CN" altLang="en-US" sz="1300" kern="1200" dirty="0"/>
        </a:p>
        <a:p>
          <a:pPr marL="114300" lvl="1" indent="-114300" algn="l" defTabSz="577850">
            <a:lnSpc>
              <a:spcPct val="90000"/>
            </a:lnSpc>
            <a:spcBef>
              <a:spcPct val="0"/>
            </a:spcBef>
            <a:spcAft>
              <a:spcPct val="15000"/>
            </a:spcAft>
            <a:buChar char="••"/>
          </a:pPr>
          <a:r>
            <a:rPr lang="zh-CN" altLang="en-US" sz="1300" kern="1200" dirty="0" smtClean="0"/>
            <a:t>生活习惯</a:t>
          </a:r>
          <a:endParaRPr lang="zh-CN" altLang="en-US" sz="1300" kern="1200" dirty="0"/>
        </a:p>
      </dsp:txBody>
      <dsp:txXfrm>
        <a:off x="3298553" y="2769100"/>
        <a:ext cx="1138403" cy="775339"/>
      </dsp:txXfrm>
    </dsp:sp>
    <dsp:sp modelId="{931982AC-0E53-4298-95F6-4275F45537A5}">
      <dsp:nvSpPr>
        <dsp:cNvPr id="0" name=""/>
        <dsp:cNvSpPr/>
      </dsp:nvSpPr>
      <dsp:spPr>
        <a:xfrm>
          <a:off x="0" y="2470450"/>
          <a:ext cx="1695210" cy="10981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t"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300" kern="1200" dirty="0" smtClean="0"/>
            <a:t>持续学习</a:t>
          </a:r>
          <a:endParaRPr lang="zh-CN" altLang="en-US" sz="13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300" kern="1200" dirty="0" smtClean="0"/>
            <a:t>保持一致性</a:t>
          </a:r>
          <a:endParaRPr lang="zh-CN" altLang="en-US" sz="1300" kern="1200" dirty="0"/>
        </a:p>
        <a:p>
          <a:pPr marL="114300" lvl="1" indent="0" algn="l" defTabSz="577850">
            <a:lnSpc>
              <a:spcPct val="90000"/>
            </a:lnSpc>
            <a:spcBef>
              <a:spcPct val="0"/>
            </a:spcBef>
            <a:spcAft>
              <a:spcPct val="15000"/>
            </a:spcAft>
            <a:buChar char="••"/>
          </a:pPr>
          <a:endParaRPr lang="zh-CN" altLang="en-US" sz="1300" kern="1200" dirty="0"/>
        </a:p>
      </dsp:txBody>
      <dsp:txXfrm>
        <a:off x="24122" y="2769100"/>
        <a:ext cx="1138403" cy="775339"/>
      </dsp:txXfrm>
    </dsp:sp>
    <dsp:sp modelId="{18726438-EC3A-4786-BA2A-B08B119BD645}">
      <dsp:nvSpPr>
        <dsp:cNvPr id="0" name=""/>
        <dsp:cNvSpPr/>
      </dsp:nvSpPr>
      <dsp:spPr>
        <a:xfrm>
          <a:off x="2765868" y="136963"/>
          <a:ext cx="1695210" cy="10981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smtClean="0"/>
            <a:t>研究水平</a:t>
          </a:r>
          <a:endParaRPr lang="zh-CN" altLang="en-US" sz="1300" kern="1200" dirty="0"/>
        </a:p>
        <a:p>
          <a:pPr marL="114300" lvl="1" indent="-114300" algn="l" defTabSz="577850">
            <a:lnSpc>
              <a:spcPct val="90000"/>
            </a:lnSpc>
            <a:spcBef>
              <a:spcPct val="0"/>
            </a:spcBef>
            <a:spcAft>
              <a:spcPct val="15000"/>
            </a:spcAft>
            <a:buChar char="••"/>
          </a:pPr>
          <a:r>
            <a:rPr lang="zh-CN" altLang="en-US" sz="1300" kern="1200" dirty="0" smtClean="0"/>
            <a:t>对象相关性</a:t>
          </a:r>
          <a:endParaRPr lang="zh-CN" altLang="en-US" sz="1300" kern="1200" dirty="0"/>
        </a:p>
      </dsp:txBody>
      <dsp:txXfrm>
        <a:off x="3298553" y="161085"/>
        <a:ext cx="1138403" cy="775339"/>
      </dsp:txXfrm>
    </dsp:sp>
    <dsp:sp modelId="{CC002E44-B659-4E54-BBA8-7F7816C0EAFB}">
      <dsp:nvSpPr>
        <dsp:cNvPr id="0" name=""/>
        <dsp:cNvSpPr/>
      </dsp:nvSpPr>
      <dsp:spPr>
        <a:xfrm>
          <a:off x="0" y="136963"/>
          <a:ext cx="1695210" cy="10981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smtClean="0"/>
            <a:t>外在形象</a:t>
          </a:r>
          <a:endParaRPr lang="zh-CN" altLang="en-US" sz="1300" kern="1200" dirty="0"/>
        </a:p>
        <a:p>
          <a:pPr marL="114300" lvl="1" indent="-114300" algn="l" defTabSz="577850">
            <a:lnSpc>
              <a:spcPct val="90000"/>
            </a:lnSpc>
            <a:spcBef>
              <a:spcPct val="0"/>
            </a:spcBef>
            <a:spcAft>
              <a:spcPct val="15000"/>
            </a:spcAft>
            <a:buChar char="••"/>
          </a:pPr>
          <a:r>
            <a:rPr lang="zh-CN" altLang="en-US" sz="1300" kern="1200" dirty="0" smtClean="0"/>
            <a:t>文稿形象</a:t>
          </a:r>
          <a:endParaRPr lang="zh-CN" altLang="en-US" sz="1300" kern="1200" dirty="0"/>
        </a:p>
      </dsp:txBody>
      <dsp:txXfrm>
        <a:off x="24122" y="161085"/>
        <a:ext cx="1138403" cy="775339"/>
      </dsp:txXfrm>
    </dsp:sp>
    <dsp:sp modelId="{DC8EBDD0-CA89-4922-9B9A-A3A49B37CEF9}">
      <dsp:nvSpPr>
        <dsp:cNvPr id="0" name=""/>
        <dsp:cNvSpPr/>
      </dsp:nvSpPr>
      <dsp:spPr>
        <a:xfrm>
          <a:off x="710341" y="332564"/>
          <a:ext cx="1485882" cy="148588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zh-CN" altLang="en-US" sz="2600" kern="1200" dirty="0" smtClean="0"/>
            <a:t>形象</a:t>
          </a:r>
          <a:endParaRPr lang="zh-CN" altLang="en-US" sz="2600" kern="1200" dirty="0"/>
        </a:p>
      </dsp:txBody>
      <dsp:txXfrm>
        <a:off x="1145546" y="767769"/>
        <a:ext cx="1050677" cy="1050677"/>
      </dsp:txXfrm>
    </dsp:sp>
    <dsp:sp modelId="{CE55959F-74CD-45A6-9797-0DBD6EA371AD}">
      <dsp:nvSpPr>
        <dsp:cNvPr id="0" name=""/>
        <dsp:cNvSpPr/>
      </dsp:nvSpPr>
      <dsp:spPr>
        <a:xfrm rot="5400000">
          <a:off x="2264855" y="332564"/>
          <a:ext cx="1485882" cy="148588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zh-CN" altLang="en-US" sz="2600" kern="1200" dirty="0" smtClean="0"/>
            <a:t>质量</a:t>
          </a:r>
          <a:endParaRPr lang="zh-CN" altLang="en-US" sz="2600" kern="1200" dirty="0"/>
        </a:p>
      </dsp:txBody>
      <dsp:txXfrm rot="-5400000">
        <a:off x="2264855" y="767769"/>
        <a:ext cx="1050677" cy="1050677"/>
      </dsp:txXfrm>
    </dsp:sp>
    <dsp:sp modelId="{6898D102-B3F0-4D2B-A0AC-B8F35C017765}">
      <dsp:nvSpPr>
        <dsp:cNvPr id="0" name=""/>
        <dsp:cNvSpPr/>
      </dsp:nvSpPr>
      <dsp:spPr>
        <a:xfrm rot="10800000">
          <a:off x="2264855" y="1887078"/>
          <a:ext cx="1485882" cy="148588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zh-CN" altLang="en-US" sz="2600" kern="1200" dirty="0" smtClean="0"/>
            <a:t>信誉</a:t>
          </a:r>
          <a:endParaRPr lang="zh-CN" altLang="en-US" sz="2600" kern="1200" dirty="0"/>
        </a:p>
      </dsp:txBody>
      <dsp:txXfrm rot="10800000">
        <a:off x="2264855" y="1887078"/>
        <a:ext cx="1050677" cy="1050677"/>
      </dsp:txXfrm>
    </dsp:sp>
    <dsp:sp modelId="{273F7C2E-EB81-415D-B50B-B997B9EC8E4F}">
      <dsp:nvSpPr>
        <dsp:cNvPr id="0" name=""/>
        <dsp:cNvSpPr/>
      </dsp:nvSpPr>
      <dsp:spPr>
        <a:xfrm rot="16200000">
          <a:off x="710341" y="1887078"/>
          <a:ext cx="1485882" cy="148588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zh-CN" altLang="en-US" sz="2600" kern="1200" dirty="0" smtClean="0"/>
            <a:t>持续</a:t>
          </a:r>
          <a:endParaRPr lang="zh-CN" altLang="en-US" sz="2600" kern="1200" dirty="0"/>
        </a:p>
      </dsp:txBody>
      <dsp:txXfrm rot="5400000">
        <a:off x="1145546" y="1887078"/>
        <a:ext cx="1050677" cy="1050677"/>
      </dsp:txXfrm>
    </dsp:sp>
    <dsp:sp modelId="{2C9AB777-CFF2-4046-A1A7-565D990E8084}">
      <dsp:nvSpPr>
        <dsp:cNvPr id="0" name=""/>
        <dsp:cNvSpPr/>
      </dsp:nvSpPr>
      <dsp:spPr>
        <a:xfrm>
          <a:off x="1974027" y="1543919"/>
          <a:ext cx="513024" cy="446107"/>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804DCB-5849-4DEA-AC28-198B84C6BA59}">
      <dsp:nvSpPr>
        <dsp:cNvPr id="0" name=""/>
        <dsp:cNvSpPr/>
      </dsp:nvSpPr>
      <dsp:spPr>
        <a:xfrm rot="10800000">
          <a:off x="1974027" y="1715499"/>
          <a:ext cx="513024" cy="446107"/>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3B5FF8-B4D5-45E2-ABBE-2C3CFC9FB505}">
      <dsp:nvSpPr>
        <dsp:cNvPr id="0" name=""/>
        <dsp:cNvSpPr/>
      </dsp:nvSpPr>
      <dsp:spPr>
        <a:xfrm>
          <a:off x="-4594335" y="-704407"/>
          <a:ext cx="5472816" cy="5472816"/>
        </a:xfrm>
        <a:prstGeom prst="blockArc">
          <a:avLst>
            <a:gd name="adj1" fmla="val 18900000"/>
            <a:gd name="adj2" fmla="val 2700000"/>
            <a:gd name="adj3" fmla="val 395"/>
          </a:avLst>
        </a:prstGeom>
        <a:noFill/>
        <a:ln w="12700" cap="flat" cmpd="sng" algn="ctr">
          <a:solidFill>
            <a:schemeClr val="accent2">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8700D5E-0CE5-4C58-B9E4-FA1E83FFE985}">
      <dsp:nvSpPr>
        <dsp:cNvPr id="0" name=""/>
        <dsp:cNvSpPr/>
      </dsp:nvSpPr>
      <dsp:spPr>
        <a:xfrm>
          <a:off x="564979" y="406400"/>
          <a:ext cx="7339438" cy="812800"/>
        </a:xfrm>
        <a:prstGeom prst="rect">
          <a:avLst/>
        </a:prstGeom>
        <a:solidFill>
          <a:srgbClr val="C00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5160" tIns="58420" rIns="58420" bIns="58420" numCol="1" spcCol="1270" anchor="ctr" anchorCtr="0">
          <a:noAutofit/>
        </a:bodyPr>
        <a:lstStyle/>
        <a:p>
          <a:pPr lvl="0" algn="l" defTabSz="1022350">
            <a:lnSpc>
              <a:spcPct val="90000"/>
            </a:lnSpc>
            <a:spcBef>
              <a:spcPct val="0"/>
            </a:spcBef>
            <a:spcAft>
              <a:spcPct val="35000"/>
            </a:spcAft>
          </a:pPr>
          <a:r>
            <a:rPr lang="zh-CN" sz="2300" b="1" kern="1200" dirty="0" smtClean="0"/>
            <a:t>以经验科学为基础判断数据价值的“小数据”时代</a:t>
          </a:r>
          <a:endParaRPr lang="zh-CN" sz="2300" kern="1200" dirty="0"/>
        </a:p>
      </dsp:txBody>
      <dsp:txXfrm>
        <a:off x="564979" y="406400"/>
        <a:ext cx="7339438" cy="812800"/>
      </dsp:txXfrm>
    </dsp:sp>
    <dsp:sp modelId="{731CC7CD-B79D-4C4B-B927-1CB687395EE9}">
      <dsp:nvSpPr>
        <dsp:cNvPr id="0" name=""/>
        <dsp:cNvSpPr/>
      </dsp:nvSpPr>
      <dsp:spPr>
        <a:xfrm>
          <a:off x="0" y="310032"/>
          <a:ext cx="1016000" cy="1016000"/>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AA49BADB-376E-48F6-B329-BB04F181F090}">
      <dsp:nvSpPr>
        <dsp:cNvPr id="0" name=""/>
        <dsp:cNvSpPr/>
      </dsp:nvSpPr>
      <dsp:spPr>
        <a:xfrm>
          <a:off x="860432" y="1625599"/>
          <a:ext cx="7043985" cy="812800"/>
        </a:xfrm>
        <a:prstGeom prst="rect">
          <a:avLst/>
        </a:prstGeom>
        <a:solidFill>
          <a:srgbClr val="0070C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5160" tIns="58420" rIns="58420" bIns="58420" numCol="1" spcCol="1270" anchor="ctr" anchorCtr="0">
          <a:noAutofit/>
        </a:bodyPr>
        <a:lstStyle/>
        <a:p>
          <a:pPr lvl="0" algn="l" defTabSz="1022350">
            <a:lnSpc>
              <a:spcPct val="90000"/>
            </a:lnSpc>
            <a:spcBef>
              <a:spcPct val="0"/>
            </a:spcBef>
            <a:spcAft>
              <a:spcPct val="35000"/>
            </a:spcAft>
          </a:pPr>
          <a:r>
            <a:rPr lang="zh-CN" sz="2300" b="1" kern="1200" smtClean="0"/>
            <a:t>以计算机为基础追求数据精细化时代</a:t>
          </a:r>
          <a:endParaRPr lang="zh-CN" altLang="en-US" sz="2300" kern="1200"/>
        </a:p>
      </dsp:txBody>
      <dsp:txXfrm>
        <a:off x="860432" y="1625599"/>
        <a:ext cx="7043985" cy="812800"/>
      </dsp:txXfrm>
    </dsp:sp>
    <dsp:sp modelId="{C9FB524C-0225-45C0-931B-26B802B22AD6}">
      <dsp:nvSpPr>
        <dsp:cNvPr id="0" name=""/>
        <dsp:cNvSpPr/>
      </dsp:nvSpPr>
      <dsp:spPr>
        <a:xfrm>
          <a:off x="352432" y="1523999"/>
          <a:ext cx="1016000" cy="1016000"/>
        </a:xfrm>
        <a:prstGeom prst="ellipse">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7B79E657-14B3-463A-88DA-60878948BC3C}">
      <dsp:nvSpPr>
        <dsp:cNvPr id="0" name=""/>
        <dsp:cNvSpPr/>
      </dsp:nvSpPr>
      <dsp:spPr>
        <a:xfrm>
          <a:off x="564979" y="2844800"/>
          <a:ext cx="7339438" cy="812800"/>
        </a:xfrm>
        <a:prstGeom prst="rect">
          <a:avLst/>
        </a:prstGeom>
        <a:solidFill>
          <a:srgbClr val="FFC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5160" tIns="58420" rIns="58420" bIns="58420" numCol="1" spcCol="1270" anchor="ctr" anchorCtr="0">
          <a:noAutofit/>
        </a:bodyPr>
        <a:lstStyle/>
        <a:p>
          <a:pPr lvl="0" algn="l" defTabSz="1022350">
            <a:lnSpc>
              <a:spcPct val="90000"/>
            </a:lnSpc>
            <a:spcBef>
              <a:spcPct val="0"/>
            </a:spcBef>
            <a:spcAft>
              <a:spcPct val="35000"/>
            </a:spcAft>
          </a:pPr>
          <a:r>
            <a:rPr lang="zh-CN" sz="2300" b="1" kern="1200" dirty="0" smtClean="0"/>
            <a:t>以数据战略资源深入挖掘数据关系的大数据时代</a:t>
          </a:r>
          <a:endParaRPr lang="zh-CN" altLang="en-US" sz="2300" kern="1200" dirty="0"/>
        </a:p>
      </dsp:txBody>
      <dsp:txXfrm>
        <a:off x="564979" y="2844800"/>
        <a:ext cx="7339438" cy="812800"/>
      </dsp:txXfrm>
    </dsp:sp>
    <dsp:sp modelId="{A1872F03-F0F4-4DD1-8384-06695B5892E3}">
      <dsp:nvSpPr>
        <dsp:cNvPr id="0" name=""/>
        <dsp:cNvSpPr/>
      </dsp:nvSpPr>
      <dsp:spPr>
        <a:xfrm>
          <a:off x="56979" y="2743200"/>
          <a:ext cx="1016000" cy="1016000"/>
        </a:xfrm>
        <a:prstGeom prst="ellipse">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11FA23-B556-4D7B-8C04-7739C4C9D706}">
      <dsp:nvSpPr>
        <dsp:cNvPr id="0" name=""/>
        <dsp:cNvSpPr/>
      </dsp:nvSpPr>
      <dsp:spPr>
        <a:xfrm rot="5400000">
          <a:off x="3506864" y="99490"/>
          <a:ext cx="1505303" cy="1309614"/>
        </a:xfrm>
        <a:prstGeom prst="hexagon">
          <a:avLst>
            <a:gd name="adj" fmla="val 25000"/>
            <a:gd name="vf" fmla="val 11547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dirty="0" smtClean="0"/>
            <a:t>被数据化</a:t>
          </a:r>
          <a:endParaRPr lang="zh-CN" altLang="en-US" sz="2400" kern="1200" dirty="0"/>
        </a:p>
      </dsp:txBody>
      <dsp:txXfrm rot="-5400000">
        <a:off x="3808790" y="236222"/>
        <a:ext cx="901450" cy="1036151"/>
      </dsp:txXfrm>
    </dsp:sp>
    <dsp:sp modelId="{9619F5D0-7C7E-472C-B9EE-C9BE3157207D}">
      <dsp:nvSpPr>
        <dsp:cNvPr id="0" name=""/>
        <dsp:cNvSpPr/>
      </dsp:nvSpPr>
      <dsp:spPr>
        <a:xfrm>
          <a:off x="4954063" y="302706"/>
          <a:ext cx="1679919" cy="903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endParaRPr lang="zh-CN" altLang="en-US" sz="3600" kern="1200"/>
        </a:p>
      </dsp:txBody>
      <dsp:txXfrm>
        <a:off x="4954063" y="302706"/>
        <a:ext cx="1679919" cy="903182"/>
      </dsp:txXfrm>
    </dsp:sp>
    <dsp:sp modelId="{D84410E7-BDF7-4D80-9B0B-B4B08E5B46CD}">
      <dsp:nvSpPr>
        <dsp:cNvPr id="0" name=""/>
        <dsp:cNvSpPr/>
      </dsp:nvSpPr>
      <dsp:spPr>
        <a:xfrm rot="5400000">
          <a:off x="2062399" y="169848"/>
          <a:ext cx="1505303" cy="1309614"/>
        </a:xfrm>
        <a:prstGeom prst="hexagon">
          <a:avLst>
            <a:gd name="adj" fmla="val 25000"/>
            <a:gd name="vf" fmla="val 11547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CN" altLang="en-US" sz="2400" kern="1200" dirty="0" smtClean="0"/>
            <a:t>数据</a:t>
          </a:r>
          <a:endParaRPr lang="en-US" altLang="zh-CN" sz="2400" kern="1200" dirty="0" smtClean="0"/>
        </a:p>
        <a:p>
          <a:pPr lvl="0" algn="ctr" defTabSz="1066800">
            <a:lnSpc>
              <a:spcPct val="90000"/>
            </a:lnSpc>
            <a:spcBef>
              <a:spcPct val="0"/>
            </a:spcBef>
            <a:spcAft>
              <a:spcPct val="35000"/>
            </a:spcAft>
          </a:pPr>
          <a:r>
            <a:rPr lang="zh-CN" altLang="en-US" sz="2400" kern="1200" dirty="0" smtClean="0"/>
            <a:t>陷阱</a:t>
          </a:r>
          <a:endParaRPr lang="zh-CN" altLang="en-US" sz="2400" kern="1200" dirty="0"/>
        </a:p>
      </dsp:txBody>
      <dsp:txXfrm rot="-5400000">
        <a:off x="2364325" y="306580"/>
        <a:ext cx="901450" cy="1036151"/>
      </dsp:txXfrm>
    </dsp:sp>
    <dsp:sp modelId="{AF5D19EB-3D94-4FD4-9D83-3170812203E4}">
      <dsp:nvSpPr>
        <dsp:cNvPr id="0" name=""/>
        <dsp:cNvSpPr/>
      </dsp:nvSpPr>
      <dsp:spPr>
        <a:xfrm rot="5400000">
          <a:off x="2854483" y="1409767"/>
          <a:ext cx="1505303" cy="1309614"/>
        </a:xfrm>
        <a:prstGeom prst="hexagon">
          <a:avLst>
            <a:gd name="adj" fmla="val 25000"/>
            <a:gd name="vf" fmla="val 11547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endParaRPr lang="zh-CN" altLang="en-US" sz="4800" kern="1200" dirty="0"/>
        </a:p>
      </dsp:txBody>
      <dsp:txXfrm rot="-5400000">
        <a:off x="3156409" y="1546499"/>
        <a:ext cx="901450" cy="1036151"/>
      </dsp:txXfrm>
    </dsp:sp>
    <dsp:sp modelId="{850AE42B-EBE8-443C-8EC8-6CF0F0D3EA41}">
      <dsp:nvSpPr>
        <dsp:cNvPr id="0" name=""/>
        <dsp:cNvSpPr/>
      </dsp:nvSpPr>
      <dsp:spPr>
        <a:xfrm flipH="1">
          <a:off x="205807" y="1528060"/>
          <a:ext cx="2806169" cy="903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ctr" anchorCtr="0">
          <a:noAutofit/>
        </a:bodyPr>
        <a:lstStyle/>
        <a:p>
          <a:pPr lvl="0" algn="r" defTabSz="2133600">
            <a:lnSpc>
              <a:spcPct val="90000"/>
            </a:lnSpc>
            <a:spcBef>
              <a:spcPct val="0"/>
            </a:spcBef>
            <a:spcAft>
              <a:spcPct val="35000"/>
            </a:spcAft>
          </a:pPr>
          <a:r>
            <a:rPr lang="zh-CN" altLang="en-US" sz="4800" kern="1200" dirty="0" smtClean="0">
              <a:solidFill>
                <a:srgbClr val="FF0000"/>
              </a:solidFill>
              <a:latin typeface="黑体" panose="02010609060101010101" pitchFamily="49" charset="-122"/>
              <a:ea typeface="黑体" panose="02010609060101010101" pitchFamily="49" charset="-122"/>
            </a:rPr>
            <a:t>数据困惑</a:t>
          </a:r>
          <a:endParaRPr lang="zh-CN" altLang="en-US" sz="4800" kern="1200" dirty="0">
            <a:solidFill>
              <a:srgbClr val="FF0000"/>
            </a:solidFill>
            <a:latin typeface="黑体" panose="02010609060101010101" pitchFamily="49" charset="-122"/>
            <a:ea typeface="黑体" panose="02010609060101010101" pitchFamily="49" charset="-122"/>
          </a:endParaRPr>
        </a:p>
      </dsp:txBody>
      <dsp:txXfrm>
        <a:off x="205807" y="1528060"/>
        <a:ext cx="2806169" cy="903182"/>
      </dsp:txXfrm>
    </dsp:sp>
    <dsp:sp modelId="{F2C68CA1-0A71-4ABF-B12F-8C94C2974F25}">
      <dsp:nvSpPr>
        <dsp:cNvPr id="0" name=""/>
        <dsp:cNvSpPr/>
      </dsp:nvSpPr>
      <dsp:spPr>
        <a:xfrm rot="5400000">
          <a:off x="4366655" y="1409767"/>
          <a:ext cx="1505303" cy="1309614"/>
        </a:xfrm>
        <a:prstGeom prst="hexagon">
          <a:avLst>
            <a:gd name="adj" fmla="val 25000"/>
            <a:gd name="vf" fmla="val 11547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CN" altLang="en-US" sz="2000" kern="1200" dirty="0" smtClean="0"/>
            <a:t>结构性短缺</a:t>
          </a:r>
          <a:endParaRPr lang="zh-CN" altLang="en-US" sz="2000" kern="1200" dirty="0"/>
        </a:p>
      </dsp:txBody>
      <dsp:txXfrm rot="-5400000">
        <a:off x="4668581" y="1546499"/>
        <a:ext cx="901450" cy="1036151"/>
      </dsp:txXfrm>
    </dsp:sp>
    <dsp:sp modelId="{28DAE0A1-A2EE-4D13-A5C1-4520216EC55E}">
      <dsp:nvSpPr>
        <dsp:cNvPr id="0" name=""/>
        <dsp:cNvSpPr/>
      </dsp:nvSpPr>
      <dsp:spPr>
        <a:xfrm rot="5400000">
          <a:off x="3574558" y="2598001"/>
          <a:ext cx="1505303" cy="1426693"/>
        </a:xfrm>
        <a:prstGeom prst="hexagon">
          <a:avLst>
            <a:gd name="adj" fmla="val 25000"/>
            <a:gd name="vf" fmla="val 11547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kern="1200" dirty="0" smtClean="0"/>
            <a:t>边缘现象</a:t>
          </a:r>
          <a:endParaRPr lang="zh-CN" altLang="en-US" sz="2200" kern="1200" dirty="0"/>
        </a:p>
      </dsp:txBody>
      <dsp:txXfrm rot="-5400000">
        <a:off x="3845436" y="2803029"/>
        <a:ext cx="963547" cy="1016637"/>
      </dsp:txXfrm>
    </dsp:sp>
    <dsp:sp modelId="{9477F61A-10A0-4E75-9E38-D839CE9FC12D}">
      <dsp:nvSpPr>
        <dsp:cNvPr id="0" name=""/>
        <dsp:cNvSpPr/>
      </dsp:nvSpPr>
      <dsp:spPr>
        <a:xfrm>
          <a:off x="4954063" y="2858110"/>
          <a:ext cx="1679919" cy="903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endParaRPr lang="zh-CN" altLang="en-US" sz="3600" kern="1200" dirty="0"/>
        </a:p>
      </dsp:txBody>
      <dsp:txXfrm>
        <a:off x="4954063" y="2858110"/>
        <a:ext cx="1679919" cy="903182"/>
      </dsp:txXfrm>
    </dsp:sp>
    <dsp:sp modelId="{DCFD648D-7D59-4DC3-B0BC-F6E3417C81D4}">
      <dsp:nvSpPr>
        <dsp:cNvPr id="0" name=""/>
        <dsp:cNvSpPr/>
      </dsp:nvSpPr>
      <dsp:spPr>
        <a:xfrm rot="5400000">
          <a:off x="2092481" y="2654894"/>
          <a:ext cx="1505303" cy="1309614"/>
        </a:xfrm>
        <a:prstGeom prst="hexagon">
          <a:avLst>
            <a:gd name="adj" fmla="val 25000"/>
            <a:gd name="vf" fmla="val 11547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CN" altLang="en-US" sz="2400" kern="1200" dirty="0" smtClean="0"/>
            <a:t>比较困难</a:t>
          </a:r>
          <a:endParaRPr lang="zh-CN" altLang="en-US" sz="2400" kern="1200" dirty="0"/>
        </a:p>
      </dsp:txBody>
      <dsp:txXfrm rot="-5400000">
        <a:off x="2394407" y="2791626"/>
        <a:ext cx="901450" cy="103615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F42EF8-7E0A-4735-AEDB-4669CAD28FED}">
      <dsp:nvSpPr>
        <dsp:cNvPr id="0" name=""/>
        <dsp:cNvSpPr/>
      </dsp:nvSpPr>
      <dsp:spPr>
        <a:xfrm>
          <a:off x="584172" y="0"/>
          <a:ext cx="4005651" cy="4005651"/>
        </a:xfrm>
        <a:prstGeom prst="diamond">
          <a:avLst/>
        </a:prstGeom>
        <a:solidFill>
          <a:srgbClr val="7030A0"/>
        </a:soli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BE7C59CD-7458-46C1-A8ED-D1C9460832F4}">
      <dsp:nvSpPr>
        <dsp:cNvPr id="0" name=""/>
        <dsp:cNvSpPr/>
      </dsp:nvSpPr>
      <dsp:spPr>
        <a:xfrm>
          <a:off x="1002249" y="354869"/>
          <a:ext cx="1562203" cy="1562203"/>
        </a:xfrm>
        <a:prstGeom prst="roundRect">
          <a:avLst/>
        </a:prstGeom>
        <a:solidFill>
          <a:srgbClr val="FFFF00"/>
        </a:solidFill>
        <a:ln>
          <a:solidFill>
            <a:srgbClr val="FFFF00"/>
          </a:solid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zh-CN" altLang="en-US" sz="4200" kern="1200" dirty="0" smtClean="0">
              <a:solidFill>
                <a:srgbClr val="C00000"/>
              </a:solidFill>
            </a:rPr>
            <a:t>自然</a:t>
          </a:r>
          <a:endParaRPr lang="zh-CN" altLang="en-US" sz="4200" kern="1200" dirty="0">
            <a:solidFill>
              <a:srgbClr val="C00000"/>
            </a:solidFill>
          </a:endParaRPr>
        </a:p>
      </dsp:txBody>
      <dsp:txXfrm>
        <a:off x="1078509" y="431129"/>
        <a:ext cx="1409683" cy="1409683"/>
      </dsp:txXfrm>
    </dsp:sp>
    <dsp:sp modelId="{DFC14C53-2D7A-49EF-A591-1F10F9F585A5}">
      <dsp:nvSpPr>
        <dsp:cNvPr id="0" name=""/>
        <dsp:cNvSpPr/>
      </dsp:nvSpPr>
      <dsp:spPr>
        <a:xfrm>
          <a:off x="2647082" y="380536"/>
          <a:ext cx="1562203" cy="1562203"/>
        </a:xfrm>
        <a:prstGeom prst="roundRect">
          <a:avLst/>
        </a:prstGeom>
        <a:solidFill>
          <a:srgbClr val="00B05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zh-CN" altLang="en-US" sz="4200" kern="1200" dirty="0" smtClean="0"/>
            <a:t>绿色</a:t>
          </a:r>
          <a:endParaRPr lang="zh-CN" altLang="en-US" sz="4200" kern="1200" dirty="0"/>
        </a:p>
      </dsp:txBody>
      <dsp:txXfrm>
        <a:off x="2723342" y="456796"/>
        <a:ext cx="1409683" cy="1409683"/>
      </dsp:txXfrm>
    </dsp:sp>
    <dsp:sp modelId="{0C836EBC-5468-4852-ADB4-E80A1F28B9EF}">
      <dsp:nvSpPr>
        <dsp:cNvPr id="0" name=""/>
        <dsp:cNvSpPr/>
      </dsp:nvSpPr>
      <dsp:spPr>
        <a:xfrm>
          <a:off x="964709" y="2062910"/>
          <a:ext cx="1562203" cy="1562203"/>
        </a:xfrm>
        <a:prstGeom prst="roundRect">
          <a:avLst/>
        </a:prstGeom>
        <a:solidFill>
          <a:srgbClr val="FF000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zh-CN" altLang="en-US" sz="4200" kern="1200" dirty="0" smtClean="0"/>
            <a:t>融合</a:t>
          </a:r>
          <a:endParaRPr lang="zh-CN" altLang="en-US" sz="4200" kern="1200" dirty="0"/>
        </a:p>
      </dsp:txBody>
      <dsp:txXfrm>
        <a:off x="1040969" y="2139170"/>
        <a:ext cx="1409683" cy="1409683"/>
      </dsp:txXfrm>
    </dsp:sp>
    <dsp:sp modelId="{67A3CF76-BD20-44C0-9256-A8D45E0DE0EC}">
      <dsp:nvSpPr>
        <dsp:cNvPr id="0" name=""/>
        <dsp:cNvSpPr/>
      </dsp:nvSpPr>
      <dsp:spPr>
        <a:xfrm>
          <a:off x="2647082" y="2062910"/>
          <a:ext cx="1562203" cy="1562203"/>
        </a:xfrm>
        <a:prstGeom prst="roundRect">
          <a:avLst/>
        </a:prstGeom>
        <a:solidFill>
          <a:srgbClr val="0070C0"/>
        </a:soli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zh-CN" altLang="en-US" sz="4200" kern="1200" dirty="0" smtClean="0"/>
            <a:t>开放</a:t>
          </a:r>
          <a:endParaRPr lang="zh-CN" altLang="en-US" sz="4200" kern="1200" dirty="0"/>
        </a:p>
      </dsp:txBody>
      <dsp:txXfrm>
        <a:off x="2723342" y="2139170"/>
        <a:ext cx="1409683" cy="140968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9F05DA-DC85-42E5-A399-2AFBEF7D5FCD}">
      <dsp:nvSpPr>
        <dsp:cNvPr id="0" name=""/>
        <dsp:cNvSpPr/>
      </dsp:nvSpPr>
      <dsp:spPr>
        <a:xfrm>
          <a:off x="1705304" y="2235"/>
          <a:ext cx="1154729" cy="1154729"/>
        </a:xfrm>
        <a:prstGeom prst="ellipse">
          <a:avLst/>
        </a:prstGeom>
        <a:solidFill>
          <a:srgbClr val="92D05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t>传统儒家思想</a:t>
          </a:r>
          <a:endParaRPr lang="zh-CN" altLang="en-US" sz="1500" kern="1200" dirty="0"/>
        </a:p>
      </dsp:txBody>
      <dsp:txXfrm>
        <a:off x="1874410" y="171341"/>
        <a:ext cx="816517" cy="816517"/>
      </dsp:txXfrm>
    </dsp:sp>
    <dsp:sp modelId="{A304FD67-1719-4AD4-9982-23C440EF1CE2}">
      <dsp:nvSpPr>
        <dsp:cNvPr id="0" name=""/>
        <dsp:cNvSpPr/>
      </dsp:nvSpPr>
      <dsp:spPr>
        <a:xfrm>
          <a:off x="1947798" y="1250729"/>
          <a:ext cx="669743" cy="66974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036572" y="1506839"/>
        <a:ext cx="492195" cy="157523"/>
      </dsp:txXfrm>
    </dsp:sp>
    <dsp:sp modelId="{40EA40CC-D135-4DF0-85C1-A10CF1EC200B}">
      <dsp:nvSpPr>
        <dsp:cNvPr id="0" name=""/>
        <dsp:cNvSpPr/>
      </dsp:nvSpPr>
      <dsp:spPr>
        <a:xfrm>
          <a:off x="1705304" y="2014237"/>
          <a:ext cx="1154729" cy="1154729"/>
        </a:xfrm>
        <a:prstGeom prst="ellipse">
          <a:avLst/>
        </a:prstGeom>
        <a:solidFill>
          <a:srgbClr val="0070C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t>中国成功实践</a:t>
          </a:r>
          <a:endParaRPr lang="zh-CN" altLang="en-US" sz="1500" kern="1200" dirty="0"/>
        </a:p>
      </dsp:txBody>
      <dsp:txXfrm>
        <a:off x="1874410" y="2183343"/>
        <a:ext cx="816517" cy="816517"/>
      </dsp:txXfrm>
    </dsp:sp>
    <dsp:sp modelId="{68148563-217C-4F24-A907-AAF8D206D916}">
      <dsp:nvSpPr>
        <dsp:cNvPr id="0" name=""/>
        <dsp:cNvSpPr/>
      </dsp:nvSpPr>
      <dsp:spPr>
        <a:xfrm>
          <a:off x="1947798" y="3262730"/>
          <a:ext cx="669743" cy="66974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036572" y="3518840"/>
        <a:ext cx="492195" cy="157523"/>
      </dsp:txXfrm>
    </dsp:sp>
    <dsp:sp modelId="{568B3E53-8076-412F-B018-1277E82276A3}">
      <dsp:nvSpPr>
        <dsp:cNvPr id="0" name=""/>
        <dsp:cNvSpPr/>
      </dsp:nvSpPr>
      <dsp:spPr>
        <a:xfrm>
          <a:off x="1705304" y="4026238"/>
          <a:ext cx="1154729" cy="1154729"/>
        </a:xfrm>
        <a:prstGeom prst="ellipse">
          <a:avLst/>
        </a:prstGeom>
        <a:solidFill>
          <a:srgbClr val="7030A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kern="1200" dirty="0" smtClean="0"/>
            <a:t>世界先进思想</a:t>
          </a:r>
          <a:endParaRPr lang="zh-CN" altLang="en-US" sz="1500" kern="1200" dirty="0"/>
        </a:p>
      </dsp:txBody>
      <dsp:txXfrm>
        <a:off x="1874410" y="4195344"/>
        <a:ext cx="816517" cy="816517"/>
      </dsp:txXfrm>
    </dsp:sp>
    <dsp:sp modelId="{818E254C-B113-4CFE-A22F-F2CBE6AF397E}">
      <dsp:nvSpPr>
        <dsp:cNvPr id="0" name=""/>
        <dsp:cNvSpPr/>
      </dsp:nvSpPr>
      <dsp:spPr>
        <a:xfrm rot="21527812">
          <a:off x="3355371" y="2322131"/>
          <a:ext cx="668692" cy="4295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a:off x="3355385" y="2409396"/>
        <a:ext cx="539824" cy="257735"/>
      </dsp:txXfrm>
    </dsp:sp>
    <dsp:sp modelId="{E5ECA0B2-4069-46A4-9A2C-20AA90CE4947}">
      <dsp:nvSpPr>
        <dsp:cNvPr id="0" name=""/>
        <dsp:cNvSpPr/>
      </dsp:nvSpPr>
      <dsp:spPr>
        <a:xfrm>
          <a:off x="4121186" y="1374008"/>
          <a:ext cx="2309459" cy="2309459"/>
        </a:xfrm>
        <a:prstGeom prst="ellipse">
          <a:avLst/>
        </a:prstGeom>
        <a:solidFill>
          <a:srgbClr val="0033CC"/>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en-US" sz="2000" kern="1200" dirty="0" smtClean="0"/>
            <a:t>新儒家</a:t>
          </a:r>
          <a:endParaRPr lang="en-US" altLang="zh-CN" sz="2000" kern="1200" dirty="0" smtClean="0"/>
        </a:p>
        <a:p>
          <a:pPr lvl="0" algn="ctr" defTabSz="889000">
            <a:lnSpc>
              <a:spcPct val="90000"/>
            </a:lnSpc>
            <a:spcBef>
              <a:spcPct val="0"/>
            </a:spcBef>
            <a:spcAft>
              <a:spcPct val="35000"/>
            </a:spcAft>
          </a:pPr>
          <a:r>
            <a:rPr lang="zh-CN" altLang="en-US" sz="2000" kern="1200" dirty="0" smtClean="0"/>
            <a:t>教育思想</a:t>
          </a:r>
          <a:endParaRPr lang="zh-CN" altLang="en-US" sz="2000" kern="1200" dirty="0"/>
        </a:p>
      </dsp:txBody>
      <dsp:txXfrm>
        <a:off x="4459398" y="1712220"/>
        <a:ext cx="1633035" cy="163303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0B1F48-F89F-478B-9474-1A7EA8FF8822}">
      <dsp:nvSpPr>
        <dsp:cNvPr id="0" name=""/>
        <dsp:cNvSpPr/>
      </dsp:nvSpPr>
      <dsp:spPr>
        <a:xfrm>
          <a:off x="1935976" y="0"/>
          <a:ext cx="1700211" cy="944561"/>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本土化</a:t>
          </a:r>
          <a:endParaRPr lang="zh-CN" altLang="en-US" sz="2800" kern="1200" dirty="0"/>
        </a:p>
      </dsp:txBody>
      <dsp:txXfrm>
        <a:off x="1963641" y="27665"/>
        <a:ext cx="1644881" cy="889231"/>
      </dsp:txXfrm>
    </dsp:sp>
    <dsp:sp modelId="{5218D1E0-71BB-43AD-A715-4D28912296B5}">
      <dsp:nvSpPr>
        <dsp:cNvPr id="0" name=""/>
        <dsp:cNvSpPr/>
      </dsp:nvSpPr>
      <dsp:spPr>
        <a:xfrm rot="5400000">
          <a:off x="2608977" y="968176"/>
          <a:ext cx="354210" cy="4250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rot="-5400000">
        <a:off x="2658567" y="1003597"/>
        <a:ext cx="255032" cy="247947"/>
      </dsp:txXfrm>
    </dsp:sp>
    <dsp:sp modelId="{04704D83-D691-4C95-B363-57D344C48544}">
      <dsp:nvSpPr>
        <dsp:cNvPr id="0" name=""/>
        <dsp:cNvSpPr/>
      </dsp:nvSpPr>
      <dsp:spPr>
        <a:xfrm>
          <a:off x="1935976" y="1416843"/>
          <a:ext cx="1700211" cy="944561"/>
        </a:xfrm>
        <a:prstGeom prst="roundRect">
          <a:avLst>
            <a:gd name="adj" fmla="val 1000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dirty="0" smtClean="0"/>
            <a:t>现代化</a:t>
          </a:r>
          <a:endParaRPr lang="zh-CN" altLang="en-US" sz="2800" kern="1200" dirty="0"/>
        </a:p>
      </dsp:txBody>
      <dsp:txXfrm>
        <a:off x="1963641" y="1444508"/>
        <a:ext cx="1644881" cy="889231"/>
      </dsp:txXfrm>
    </dsp:sp>
    <dsp:sp modelId="{D9F00450-3209-4B12-984E-FCDAB32A44B0}">
      <dsp:nvSpPr>
        <dsp:cNvPr id="0" name=""/>
        <dsp:cNvSpPr/>
      </dsp:nvSpPr>
      <dsp:spPr>
        <a:xfrm rot="5400000">
          <a:off x="2608977" y="2385019"/>
          <a:ext cx="354210" cy="4250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zh-CN" altLang="en-US" sz="1700" kern="1200"/>
        </a:p>
      </dsp:txBody>
      <dsp:txXfrm rot="-5400000">
        <a:off x="2658567" y="2420440"/>
        <a:ext cx="255032" cy="247947"/>
      </dsp:txXfrm>
    </dsp:sp>
    <dsp:sp modelId="{A13E4D15-65CB-4076-825B-D9B54F9E2D11}">
      <dsp:nvSpPr>
        <dsp:cNvPr id="0" name=""/>
        <dsp:cNvSpPr/>
      </dsp:nvSpPr>
      <dsp:spPr>
        <a:xfrm>
          <a:off x="1935976" y="2833686"/>
          <a:ext cx="1700211" cy="94456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dirty="0" smtClean="0"/>
            <a:t>国际化</a:t>
          </a:r>
          <a:endParaRPr lang="zh-CN" altLang="en-US" sz="2400" kern="1200" dirty="0"/>
        </a:p>
      </dsp:txBody>
      <dsp:txXfrm>
        <a:off x="1963641" y="2861351"/>
        <a:ext cx="1644881" cy="889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278C5-AEBB-43C0-AEE3-65A2874AAE3A}">
      <dsp:nvSpPr>
        <dsp:cNvPr id="0" name=""/>
        <dsp:cNvSpPr/>
      </dsp:nvSpPr>
      <dsp:spPr>
        <a:xfrm rot="5400000">
          <a:off x="-236795" y="238852"/>
          <a:ext cx="1578634" cy="11050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zh-CN" altLang="en-US" sz="2100" b="1" kern="1200" dirty="0" smtClean="0"/>
            <a:t>物质层面</a:t>
          </a:r>
          <a:endParaRPr lang="zh-CN" altLang="en-US" sz="2100" b="1" kern="1200" dirty="0"/>
        </a:p>
      </dsp:txBody>
      <dsp:txXfrm rot="-5400000">
        <a:off x="0" y="554579"/>
        <a:ext cx="1105044" cy="473590"/>
      </dsp:txXfrm>
    </dsp:sp>
    <dsp:sp modelId="{C4322EB4-5ED7-4E69-BCA7-B3E500653383}">
      <dsp:nvSpPr>
        <dsp:cNvPr id="0" name=""/>
        <dsp:cNvSpPr/>
      </dsp:nvSpPr>
      <dsp:spPr>
        <a:xfrm rot="5400000">
          <a:off x="4996407" y="-3889305"/>
          <a:ext cx="1026112" cy="880883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教育基础条件不充分（经费、教师、校舍、信息化）</a:t>
          </a:r>
          <a:endParaRPr lang="zh-CN" altLang="en-US" sz="2400" b="1" kern="1200" dirty="0">
            <a:latin typeface="黑体" panose="02010609060101010101" pitchFamily="49" charset="-122"/>
            <a:ea typeface="黑体" panose="02010609060101010101" pitchFamily="49" charset="-122"/>
          </a:endParaRPr>
        </a:p>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教育资源准备不充分（战略、政策、土地、教师）</a:t>
          </a:r>
          <a:endParaRPr lang="zh-CN" altLang="en-US" sz="2400" b="1" kern="1200" dirty="0">
            <a:latin typeface="黑体" panose="02010609060101010101" pitchFamily="49" charset="-122"/>
            <a:ea typeface="黑体" panose="02010609060101010101" pitchFamily="49" charset="-122"/>
          </a:endParaRPr>
        </a:p>
      </dsp:txBody>
      <dsp:txXfrm rot="-5400000">
        <a:off x="1105044" y="52149"/>
        <a:ext cx="8758748" cy="925930"/>
      </dsp:txXfrm>
    </dsp:sp>
    <dsp:sp modelId="{129CB5F8-4037-4F76-9205-3325828AAE7D}">
      <dsp:nvSpPr>
        <dsp:cNvPr id="0" name=""/>
        <dsp:cNvSpPr/>
      </dsp:nvSpPr>
      <dsp:spPr>
        <a:xfrm rot="5400000">
          <a:off x="-236795" y="1623146"/>
          <a:ext cx="1578634" cy="11050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zh-CN" altLang="en-US" sz="2100" b="1" kern="1200" dirty="0" smtClean="0"/>
            <a:t>制度层面</a:t>
          </a:r>
          <a:endParaRPr lang="zh-CN" altLang="en-US" sz="2100" b="1" kern="1200" dirty="0"/>
        </a:p>
      </dsp:txBody>
      <dsp:txXfrm rot="-5400000">
        <a:off x="0" y="1938873"/>
        <a:ext cx="1105044" cy="473590"/>
      </dsp:txXfrm>
    </dsp:sp>
    <dsp:sp modelId="{1DCE2A17-C40C-44DB-BEBE-D59A046F584A}">
      <dsp:nvSpPr>
        <dsp:cNvPr id="0" name=""/>
        <dsp:cNvSpPr/>
      </dsp:nvSpPr>
      <dsp:spPr>
        <a:xfrm rot="5400000">
          <a:off x="4996407" y="-2505011"/>
          <a:ext cx="1026112" cy="880883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没有形成与建设教育强国要求相适应的制度体系</a:t>
          </a:r>
          <a:endParaRPr lang="zh-CN" altLang="en-US" sz="2400" b="1" kern="1200" dirty="0">
            <a:latin typeface="黑体" panose="02010609060101010101" pitchFamily="49" charset="-122"/>
            <a:ea typeface="黑体" panose="02010609060101010101" pitchFamily="49" charset="-122"/>
          </a:endParaRPr>
        </a:p>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没有建立从过程公平、程序公平到质量公平的体制机制</a:t>
          </a:r>
          <a:endParaRPr lang="zh-CN" altLang="en-US" sz="2400" b="1" kern="1200" dirty="0">
            <a:latin typeface="黑体" panose="02010609060101010101" pitchFamily="49" charset="-122"/>
            <a:ea typeface="黑体" panose="02010609060101010101" pitchFamily="49" charset="-122"/>
          </a:endParaRPr>
        </a:p>
      </dsp:txBody>
      <dsp:txXfrm rot="-5400000">
        <a:off x="1105044" y="1436443"/>
        <a:ext cx="8758748" cy="925930"/>
      </dsp:txXfrm>
    </dsp:sp>
    <dsp:sp modelId="{4344DE41-6BEE-420D-94EE-D0F2EADB5866}">
      <dsp:nvSpPr>
        <dsp:cNvPr id="0" name=""/>
        <dsp:cNvSpPr/>
      </dsp:nvSpPr>
      <dsp:spPr>
        <a:xfrm rot="5400000">
          <a:off x="-236795" y="3007440"/>
          <a:ext cx="1578634" cy="1105044"/>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zh-CN" altLang="en-US" sz="2100" b="1" kern="1200" dirty="0" smtClean="0"/>
            <a:t>精神层面</a:t>
          </a:r>
          <a:endParaRPr lang="zh-CN" altLang="en-US" sz="2100" b="1" kern="1200" dirty="0"/>
        </a:p>
      </dsp:txBody>
      <dsp:txXfrm rot="-5400000">
        <a:off x="0" y="3323167"/>
        <a:ext cx="1105044" cy="473590"/>
      </dsp:txXfrm>
    </dsp:sp>
    <dsp:sp modelId="{6CA641E0-6A5C-4453-8C52-A847472C2FB9}">
      <dsp:nvSpPr>
        <dsp:cNvPr id="0" name=""/>
        <dsp:cNvSpPr/>
      </dsp:nvSpPr>
      <dsp:spPr>
        <a:xfrm rot="5400000">
          <a:off x="4996407" y="-1120718"/>
          <a:ext cx="1026112" cy="8808839"/>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缺乏对道路自信、制度自信、理论自信和文化自信的研究</a:t>
          </a:r>
          <a:endParaRPr lang="zh-CN" altLang="en-US" sz="2400" b="1" kern="1200" dirty="0">
            <a:latin typeface="黑体" panose="02010609060101010101" pitchFamily="49" charset="-122"/>
            <a:ea typeface="黑体" panose="02010609060101010101" pitchFamily="49" charset="-122"/>
          </a:endParaRPr>
        </a:p>
        <a:p>
          <a:pPr marL="228600" lvl="1" indent="-228600" algn="l" defTabSz="1066800">
            <a:lnSpc>
              <a:spcPct val="90000"/>
            </a:lnSpc>
            <a:spcBef>
              <a:spcPct val="0"/>
            </a:spcBef>
            <a:spcAft>
              <a:spcPct val="15000"/>
            </a:spcAft>
            <a:buChar char="••"/>
          </a:pPr>
          <a:r>
            <a:rPr lang="zh-CN" altLang="en-US" sz="2400" b="1" kern="1200" dirty="0" smtClean="0">
              <a:latin typeface="黑体" panose="02010609060101010101" pitchFamily="49" charset="-122"/>
              <a:ea typeface="黑体" panose="02010609060101010101" pitchFamily="49" charset="-122"/>
            </a:rPr>
            <a:t>不能用别人听得懂的语言、愿意接受的方式把中国故事讲出来</a:t>
          </a:r>
          <a:endParaRPr lang="zh-CN" altLang="en-US" sz="2400" b="1" kern="1200" dirty="0">
            <a:latin typeface="黑体" panose="02010609060101010101" pitchFamily="49" charset="-122"/>
            <a:ea typeface="黑体" panose="02010609060101010101" pitchFamily="49" charset="-122"/>
          </a:endParaRPr>
        </a:p>
      </dsp:txBody>
      <dsp:txXfrm rot="-5400000">
        <a:off x="1105044" y="2820736"/>
        <a:ext cx="8758748" cy="92593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CFD187-CE7C-455F-85A0-4730431085D8}">
      <dsp:nvSpPr>
        <dsp:cNvPr id="0" name=""/>
        <dsp:cNvSpPr/>
      </dsp:nvSpPr>
      <dsp:spPr>
        <a:xfrm>
          <a:off x="2952810" y="1748061"/>
          <a:ext cx="2221862" cy="192200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b="1" kern="1200" dirty="0" smtClean="0">
              <a:solidFill>
                <a:srgbClr val="FF0000"/>
              </a:solidFill>
            </a:rPr>
            <a:t>研究</a:t>
          </a:r>
          <a:endParaRPr lang="en-US" altLang="zh-CN" sz="3200" b="1" kern="1200" dirty="0" smtClean="0">
            <a:solidFill>
              <a:srgbClr val="FF0000"/>
            </a:solidFill>
          </a:endParaRPr>
        </a:p>
        <a:p>
          <a:pPr lvl="0" algn="ctr" defTabSz="1422400">
            <a:lnSpc>
              <a:spcPct val="90000"/>
            </a:lnSpc>
            <a:spcBef>
              <a:spcPct val="0"/>
            </a:spcBef>
            <a:spcAft>
              <a:spcPct val="35000"/>
            </a:spcAft>
          </a:pPr>
          <a:r>
            <a:rPr lang="zh-CN" altLang="en-US" sz="3200" b="1" kern="1200" dirty="0" smtClean="0">
              <a:solidFill>
                <a:srgbClr val="FF0000"/>
              </a:solidFill>
            </a:rPr>
            <a:t>能力</a:t>
          </a:r>
          <a:endParaRPr lang="zh-CN" altLang="en-US" sz="3200" b="1" kern="1200" dirty="0">
            <a:solidFill>
              <a:srgbClr val="FF0000"/>
            </a:solidFill>
          </a:endParaRPr>
        </a:p>
      </dsp:txBody>
      <dsp:txXfrm>
        <a:off x="3321004" y="2066564"/>
        <a:ext cx="1485474" cy="1284995"/>
      </dsp:txXfrm>
    </dsp:sp>
    <dsp:sp modelId="{50EC2AE0-24F3-455E-848D-388D9F7EC9EF}">
      <dsp:nvSpPr>
        <dsp:cNvPr id="0" name=""/>
        <dsp:cNvSpPr/>
      </dsp:nvSpPr>
      <dsp:spPr>
        <a:xfrm>
          <a:off x="4344123" y="828514"/>
          <a:ext cx="838302" cy="72230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D4898E-B7A9-45CE-9B83-6DA6E156741A}">
      <dsp:nvSpPr>
        <dsp:cNvPr id="0" name=""/>
        <dsp:cNvSpPr/>
      </dsp:nvSpPr>
      <dsp:spPr>
        <a:xfrm>
          <a:off x="3157475" y="0"/>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学习</a:t>
          </a:r>
          <a:endParaRPr lang="zh-CN" altLang="en-US" sz="3200" kern="1200" dirty="0"/>
        </a:p>
      </dsp:txBody>
      <dsp:txXfrm>
        <a:off x="3459220" y="261045"/>
        <a:ext cx="1217310" cy="1053116"/>
      </dsp:txXfrm>
    </dsp:sp>
    <dsp:sp modelId="{5BC2A07D-5D7D-4AC0-906E-44D723E2D20F}">
      <dsp:nvSpPr>
        <dsp:cNvPr id="0" name=""/>
        <dsp:cNvSpPr/>
      </dsp:nvSpPr>
      <dsp:spPr>
        <a:xfrm>
          <a:off x="5322487" y="2178846"/>
          <a:ext cx="838302" cy="72230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3A2290-259F-4F64-859A-66B62CD14C96}">
      <dsp:nvSpPr>
        <dsp:cNvPr id="0" name=""/>
        <dsp:cNvSpPr/>
      </dsp:nvSpPr>
      <dsp:spPr>
        <a:xfrm>
          <a:off x="4827361" y="968857"/>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调查</a:t>
          </a:r>
          <a:endParaRPr lang="zh-CN" altLang="en-US" sz="3200" kern="1200" dirty="0"/>
        </a:p>
      </dsp:txBody>
      <dsp:txXfrm>
        <a:off x="5129106" y="1229902"/>
        <a:ext cx="1217310" cy="1053116"/>
      </dsp:txXfrm>
    </dsp:sp>
    <dsp:sp modelId="{57718282-97EC-4741-897C-79E2283B69E4}">
      <dsp:nvSpPr>
        <dsp:cNvPr id="0" name=""/>
        <dsp:cNvSpPr/>
      </dsp:nvSpPr>
      <dsp:spPr>
        <a:xfrm>
          <a:off x="4642852" y="3703117"/>
          <a:ext cx="838302" cy="72230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891DFF-70D3-4482-AADE-DEF6C28C32D4}">
      <dsp:nvSpPr>
        <dsp:cNvPr id="0" name=""/>
        <dsp:cNvSpPr/>
      </dsp:nvSpPr>
      <dsp:spPr>
        <a:xfrm>
          <a:off x="4827361" y="2873519"/>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思考</a:t>
          </a:r>
          <a:endParaRPr lang="zh-CN" altLang="en-US" sz="3200" kern="1200" dirty="0"/>
        </a:p>
      </dsp:txBody>
      <dsp:txXfrm>
        <a:off x="5129106" y="3134564"/>
        <a:ext cx="1217310" cy="1053116"/>
      </dsp:txXfrm>
    </dsp:sp>
    <dsp:sp modelId="{298BE60A-D13D-4E3F-B493-6242292F5D57}">
      <dsp:nvSpPr>
        <dsp:cNvPr id="0" name=""/>
        <dsp:cNvSpPr/>
      </dsp:nvSpPr>
      <dsp:spPr>
        <a:xfrm>
          <a:off x="2956944" y="3861342"/>
          <a:ext cx="838302" cy="72230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055BFE-93D3-49F2-8354-733E96F0A24D}">
      <dsp:nvSpPr>
        <dsp:cNvPr id="0" name=""/>
        <dsp:cNvSpPr/>
      </dsp:nvSpPr>
      <dsp:spPr>
        <a:xfrm>
          <a:off x="3157475" y="3843460"/>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提升</a:t>
          </a:r>
          <a:endParaRPr lang="zh-CN" altLang="en-US" sz="3200" kern="1200" dirty="0"/>
        </a:p>
      </dsp:txBody>
      <dsp:txXfrm>
        <a:off x="3459220" y="4104505"/>
        <a:ext cx="1217310" cy="1053116"/>
      </dsp:txXfrm>
    </dsp:sp>
    <dsp:sp modelId="{47C8B860-ED70-463E-BD0C-8B05788F5E0A}">
      <dsp:nvSpPr>
        <dsp:cNvPr id="0" name=""/>
        <dsp:cNvSpPr/>
      </dsp:nvSpPr>
      <dsp:spPr>
        <a:xfrm>
          <a:off x="1962559" y="2511552"/>
          <a:ext cx="838302" cy="72230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9087FF-B310-4297-A182-F1E2EC14BF60}">
      <dsp:nvSpPr>
        <dsp:cNvPr id="0" name=""/>
        <dsp:cNvSpPr/>
      </dsp:nvSpPr>
      <dsp:spPr>
        <a:xfrm>
          <a:off x="1479837" y="2874602"/>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表达</a:t>
          </a:r>
          <a:endParaRPr lang="zh-CN" altLang="en-US" sz="3200" kern="1200" dirty="0"/>
        </a:p>
      </dsp:txBody>
      <dsp:txXfrm>
        <a:off x="1781582" y="3135647"/>
        <a:ext cx="1217310" cy="1053116"/>
      </dsp:txXfrm>
    </dsp:sp>
    <dsp:sp modelId="{3325C0DF-B747-4782-A0E6-C535B1B26792}">
      <dsp:nvSpPr>
        <dsp:cNvPr id="0" name=""/>
        <dsp:cNvSpPr/>
      </dsp:nvSpPr>
      <dsp:spPr>
        <a:xfrm>
          <a:off x="1479837" y="966690"/>
          <a:ext cx="1820800" cy="157520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zh-CN" altLang="en-US" sz="3200" kern="1200" dirty="0" smtClean="0"/>
            <a:t>自我否定</a:t>
          </a:r>
          <a:endParaRPr lang="zh-CN" altLang="en-US" sz="3200" kern="1200" dirty="0"/>
        </a:p>
      </dsp:txBody>
      <dsp:txXfrm>
        <a:off x="1781582" y="1227735"/>
        <a:ext cx="1217310" cy="105311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84C732-6288-471F-9A7D-291B052AF0D1}">
      <dsp:nvSpPr>
        <dsp:cNvPr id="0" name=""/>
        <dsp:cNvSpPr/>
      </dsp:nvSpPr>
      <dsp:spPr>
        <a:xfrm>
          <a:off x="89827" y="2559"/>
          <a:ext cx="1736867" cy="1736867"/>
        </a:xfrm>
        <a:prstGeom prst="ellipse">
          <a:avLst/>
        </a:prstGeom>
        <a:solidFill>
          <a:srgbClr val="CC990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4610" tIns="54610" rIns="54610" bIns="54610" numCol="1" spcCol="1270" anchor="ctr" anchorCtr="0">
          <a:noAutofit/>
        </a:bodyPr>
        <a:lstStyle/>
        <a:p>
          <a:pPr lvl="0" algn="ctr" defTabSz="1911350">
            <a:lnSpc>
              <a:spcPct val="90000"/>
            </a:lnSpc>
            <a:spcBef>
              <a:spcPct val="0"/>
            </a:spcBef>
            <a:spcAft>
              <a:spcPct val="35000"/>
            </a:spcAft>
          </a:pPr>
          <a:r>
            <a:rPr lang="zh-CN" altLang="en-US" sz="4300" kern="1200" smtClean="0"/>
            <a:t>教育</a:t>
          </a:r>
          <a:endParaRPr lang="zh-CN" altLang="en-US" sz="4300" kern="1200" dirty="0"/>
        </a:p>
      </dsp:txBody>
      <dsp:txXfrm>
        <a:off x="344185" y="256917"/>
        <a:ext cx="1228151" cy="1228151"/>
      </dsp:txXfrm>
    </dsp:sp>
    <dsp:sp modelId="{CE006A3F-C84A-4545-A043-EE022C4CA7A1}">
      <dsp:nvSpPr>
        <dsp:cNvPr id="0" name=""/>
        <dsp:cNvSpPr/>
      </dsp:nvSpPr>
      <dsp:spPr>
        <a:xfrm>
          <a:off x="454569" y="1880460"/>
          <a:ext cx="1007382" cy="1007382"/>
        </a:xfrm>
        <a:prstGeom prst="mathPlus">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588097" y="2265683"/>
        <a:ext cx="740326" cy="236936"/>
      </dsp:txXfrm>
    </dsp:sp>
    <dsp:sp modelId="{CE4E2CD0-8A77-4FBC-BBDA-90E941C2F171}">
      <dsp:nvSpPr>
        <dsp:cNvPr id="0" name=""/>
        <dsp:cNvSpPr/>
      </dsp:nvSpPr>
      <dsp:spPr>
        <a:xfrm>
          <a:off x="89827" y="3028877"/>
          <a:ext cx="1736867" cy="1736867"/>
        </a:xfrm>
        <a:prstGeom prst="ellipse">
          <a:avLst/>
        </a:prstGeom>
        <a:solidFill>
          <a:srgbClr val="FF00FF"/>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4610" tIns="54610" rIns="54610" bIns="54610" numCol="1" spcCol="1270" anchor="ctr" anchorCtr="0">
          <a:noAutofit/>
        </a:bodyPr>
        <a:lstStyle/>
        <a:p>
          <a:pPr lvl="0" algn="ctr" defTabSz="1911350">
            <a:lnSpc>
              <a:spcPct val="90000"/>
            </a:lnSpc>
            <a:spcBef>
              <a:spcPct val="0"/>
            </a:spcBef>
            <a:spcAft>
              <a:spcPct val="35000"/>
            </a:spcAft>
          </a:pPr>
          <a:r>
            <a:rPr lang="zh-CN" altLang="en-US" sz="4300" kern="1200" dirty="0" smtClean="0"/>
            <a:t>强国</a:t>
          </a:r>
          <a:endParaRPr lang="zh-CN" altLang="en-US" sz="4300" kern="1200" dirty="0"/>
        </a:p>
      </dsp:txBody>
      <dsp:txXfrm>
        <a:off x="344185" y="3283235"/>
        <a:ext cx="1228151" cy="1228151"/>
      </dsp:txXfrm>
    </dsp:sp>
    <dsp:sp modelId="{8288E964-A81D-45C2-8DAC-32AF8E6F2870}">
      <dsp:nvSpPr>
        <dsp:cNvPr id="0" name=""/>
        <dsp:cNvSpPr/>
      </dsp:nvSpPr>
      <dsp:spPr>
        <a:xfrm>
          <a:off x="2087224" y="2061094"/>
          <a:ext cx="552323" cy="646114"/>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zh-CN" altLang="en-US" sz="2700" kern="1200"/>
        </a:p>
      </dsp:txBody>
      <dsp:txXfrm>
        <a:off x="2087224" y="2190317"/>
        <a:ext cx="386626" cy="387668"/>
      </dsp:txXfrm>
    </dsp:sp>
    <dsp:sp modelId="{3CFF2E74-89CD-4A27-85A0-0B8A9655B402}">
      <dsp:nvSpPr>
        <dsp:cNvPr id="0" name=""/>
        <dsp:cNvSpPr/>
      </dsp:nvSpPr>
      <dsp:spPr>
        <a:xfrm>
          <a:off x="2868814" y="647284"/>
          <a:ext cx="3473734" cy="3473734"/>
        </a:xfrm>
        <a:prstGeom prst="ellipse">
          <a:avLst/>
        </a:prstGeom>
        <a:solidFill>
          <a:srgbClr val="FF000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zh-CN" altLang="en-US" sz="6500" kern="1200" dirty="0" smtClean="0"/>
            <a:t>教育强国</a:t>
          </a:r>
          <a:endParaRPr lang="zh-CN" altLang="en-US" sz="6500" kern="1200" dirty="0"/>
        </a:p>
      </dsp:txBody>
      <dsp:txXfrm>
        <a:off x="3377531" y="1156001"/>
        <a:ext cx="2456300" cy="24563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6C142C-83BE-4C90-91E2-168D72A4D136}">
      <dsp:nvSpPr>
        <dsp:cNvPr id="0" name=""/>
        <dsp:cNvSpPr/>
      </dsp:nvSpPr>
      <dsp:spPr>
        <a:xfrm>
          <a:off x="4140266" y="3011461"/>
          <a:ext cx="2187738" cy="141715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00050">
            <a:lnSpc>
              <a:spcPct val="90000"/>
            </a:lnSpc>
            <a:spcBef>
              <a:spcPct val="0"/>
            </a:spcBef>
            <a:spcAft>
              <a:spcPct val="15000"/>
            </a:spcAft>
            <a:buChar char="••"/>
          </a:pPr>
          <a:endParaRPr lang="zh-CN" altLang="en-US" sz="9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走出一条具有世界水平现代化教育道路</a:t>
          </a:r>
          <a:endParaRPr lang="zh-CN" altLang="en-US" sz="1100" b="1" kern="1200" dirty="0">
            <a:solidFill>
              <a:srgbClr val="C00000"/>
            </a:solidFill>
          </a:endParaRPr>
        </a:p>
      </dsp:txBody>
      <dsp:txXfrm>
        <a:off x="4827718" y="3396881"/>
        <a:ext cx="1469156" cy="1000608"/>
      </dsp:txXfrm>
    </dsp:sp>
    <dsp:sp modelId="{EC945573-BFFD-4ACC-801F-AF3FDF3D2610}">
      <dsp:nvSpPr>
        <dsp:cNvPr id="0" name=""/>
        <dsp:cNvSpPr/>
      </dsp:nvSpPr>
      <dsp:spPr>
        <a:xfrm>
          <a:off x="570799" y="3011461"/>
          <a:ext cx="2187738" cy="141715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100" b="1" kern="1200" dirty="0" smtClean="0">
              <a:solidFill>
                <a:srgbClr val="C00000"/>
              </a:solidFill>
            </a:rPr>
            <a:t>全面开放新格局</a:t>
          </a:r>
          <a:endParaRPr lang="zh-CN" altLang="en-US" sz="11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100" b="1" kern="1200" dirty="0" smtClean="0">
              <a:solidFill>
                <a:srgbClr val="C00000"/>
              </a:solidFill>
            </a:rPr>
            <a:t>面向世界</a:t>
          </a:r>
          <a:endParaRPr lang="zh-CN" altLang="en-US" sz="11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100" b="1" kern="1200" dirty="0" smtClean="0">
              <a:solidFill>
                <a:srgbClr val="C00000"/>
              </a:solidFill>
            </a:rPr>
            <a:t>面向社会</a:t>
          </a:r>
          <a:endParaRPr lang="zh-CN" altLang="en-US" sz="11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100" b="1" kern="1200" dirty="0" smtClean="0">
              <a:solidFill>
                <a:srgbClr val="C00000"/>
              </a:solidFill>
            </a:rPr>
            <a:t>面向产业</a:t>
          </a:r>
          <a:endParaRPr lang="zh-CN" altLang="en-US" sz="11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100" b="1" kern="1200" dirty="0" smtClean="0">
              <a:solidFill>
                <a:srgbClr val="C00000"/>
              </a:solidFill>
            </a:rPr>
            <a:t>双向开放</a:t>
          </a:r>
        </a:p>
        <a:p>
          <a:pPr marL="228600" lvl="1" indent="0" algn="l" defTabSz="1111250">
            <a:lnSpc>
              <a:spcPct val="90000"/>
            </a:lnSpc>
            <a:spcBef>
              <a:spcPct val="0"/>
            </a:spcBef>
            <a:spcAft>
              <a:spcPct val="15000"/>
            </a:spcAft>
            <a:buChar char="••"/>
          </a:pPr>
          <a:endParaRPr lang="zh-CN" altLang="en-US" sz="900" kern="1200" dirty="0"/>
        </a:p>
      </dsp:txBody>
      <dsp:txXfrm>
        <a:off x="601929" y="3396881"/>
        <a:ext cx="1469156" cy="1000608"/>
      </dsp:txXfrm>
    </dsp:sp>
    <dsp:sp modelId="{05185C3E-59E5-4F10-8AA2-5E497D248387}">
      <dsp:nvSpPr>
        <dsp:cNvPr id="0" name=""/>
        <dsp:cNvSpPr/>
      </dsp:nvSpPr>
      <dsp:spPr>
        <a:xfrm>
          <a:off x="4140266" y="0"/>
          <a:ext cx="2187738" cy="141715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实现内涵式发展</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有质量的公平道路</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城乡一体化</a:t>
          </a:r>
          <a:endParaRPr lang="zh-CN" altLang="en-US" sz="1200" b="1" kern="1200" dirty="0">
            <a:solidFill>
              <a:srgbClr val="C00000"/>
            </a:solidFill>
          </a:endParaRPr>
        </a:p>
      </dsp:txBody>
      <dsp:txXfrm>
        <a:off x="4827718" y="31130"/>
        <a:ext cx="1469156" cy="1000608"/>
      </dsp:txXfrm>
    </dsp:sp>
    <dsp:sp modelId="{09D2BE08-7686-46EC-801E-27360EF51DCA}">
      <dsp:nvSpPr>
        <dsp:cNvPr id="0" name=""/>
        <dsp:cNvSpPr/>
      </dsp:nvSpPr>
      <dsp:spPr>
        <a:xfrm>
          <a:off x="570799" y="0"/>
          <a:ext cx="2187738" cy="141715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中国方案的普遍价值？</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农村教育发展道路</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如何实现可持续、可传播和可复制</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推动建设学习大国</a:t>
          </a:r>
          <a:endParaRPr lang="zh-CN" altLang="en-US" sz="1100" b="1" kern="1200" dirty="0">
            <a:solidFill>
              <a:srgbClr val="C00000"/>
            </a:solidFill>
          </a:endParaRPr>
        </a:p>
        <a:p>
          <a:pPr marL="57150" lvl="1" indent="-57150" algn="l" defTabSz="400050">
            <a:lnSpc>
              <a:spcPct val="90000"/>
            </a:lnSpc>
            <a:spcBef>
              <a:spcPct val="0"/>
            </a:spcBef>
            <a:spcAft>
              <a:spcPct val="15000"/>
            </a:spcAft>
            <a:buChar char="••"/>
          </a:pPr>
          <a:endParaRPr lang="zh-CN" altLang="en-US" sz="900" b="1" kern="1200" dirty="0">
            <a:solidFill>
              <a:srgbClr val="C00000"/>
            </a:solidFill>
          </a:endParaRPr>
        </a:p>
      </dsp:txBody>
      <dsp:txXfrm>
        <a:off x="601929" y="31130"/>
        <a:ext cx="1469156" cy="1000608"/>
      </dsp:txXfrm>
    </dsp:sp>
    <dsp:sp modelId="{7823D5EA-5067-4C7E-B693-9CC6FD832848}">
      <dsp:nvSpPr>
        <dsp:cNvPr id="0" name=""/>
        <dsp:cNvSpPr/>
      </dsp:nvSpPr>
      <dsp:spPr>
        <a:xfrm>
          <a:off x="1487523" y="252431"/>
          <a:ext cx="1917592" cy="191759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方向</a:t>
          </a:r>
          <a:endParaRPr lang="zh-CN" altLang="en-US" sz="2400" kern="1200" dirty="0"/>
        </a:p>
      </dsp:txBody>
      <dsp:txXfrm>
        <a:off x="2049173" y="814081"/>
        <a:ext cx="1355942" cy="1355942"/>
      </dsp:txXfrm>
    </dsp:sp>
    <dsp:sp modelId="{8DA6D6F6-8CC9-4C5A-9EAD-E9C9ED5B1A12}">
      <dsp:nvSpPr>
        <dsp:cNvPr id="0" name=""/>
        <dsp:cNvSpPr/>
      </dsp:nvSpPr>
      <dsp:spPr>
        <a:xfrm rot="5400000">
          <a:off x="3493688" y="252431"/>
          <a:ext cx="1917592" cy="191759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公平</a:t>
          </a:r>
          <a:endParaRPr lang="zh-CN" altLang="en-US" sz="2400" kern="1200" dirty="0"/>
        </a:p>
      </dsp:txBody>
      <dsp:txXfrm rot="-5400000">
        <a:off x="3493688" y="814081"/>
        <a:ext cx="1355942" cy="1355942"/>
      </dsp:txXfrm>
    </dsp:sp>
    <dsp:sp modelId="{702E1715-A25D-4EF9-9472-EF5DAC4DA8E2}">
      <dsp:nvSpPr>
        <dsp:cNvPr id="0" name=""/>
        <dsp:cNvSpPr/>
      </dsp:nvSpPr>
      <dsp:spPr>
        <a:xfrm rot="10800000">
          <a:off x="3493688" y="2258596"/>
          <a:ext cx="1917592" cy="191759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质量</a:t>
          </a:r>
          <a:endParaRPr lang="zh-CN" altLang="en-US" sz="2400" kern="1200" dirty="0"/>
        </a:p>
      </dsp:txBody>
      <dsp:txXfrm rot="10800000">
        <a:off x="3493688" y="2258596"/>
        <a:ext cx="1355942" cy="1355942"/>
      </dsp:txXfrm>
    </dsp:sp>
    <dsp:sp modelId="{9A693147-CA0C-473E-9071-C720392C2665}">
      <dsp:nvSpPr>
        <dsp:cNvPr id="0" name=""/>
        <dsp:cNvSpPr/>
      </dsp:nvSpPr>
      <dsp:spPr>
        <a:xfrm rot="16200000">
          <a:off x="1487523" y="2258596"/>
          <a:ext cx="1917592" cy="191759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开放</a:t>
          </a:r>
          <a:endParaRPr lang="zh-CN" altLang="en-US" sz="2400" kern="1200" dirty="0"/>
        </a:p>
      </dsp:txBody>
      <dsp:txXfrm rot="5400000">
        <a:off x="2049173" y="2258596"/>
        <a:ext cx="1355942" cy="1355942"/>
      </dsp:txXfrm>
    </dsp:sp>
    <dsp:sp modelId="{8BDBBE58-2331-4250-A2E1-65787CA3A891}">
      <dsp:nvSpPr>
        <dsp:cNvPr id="0" name=""/>
        <dsp:cNvSpPr/>
      </dsp:nvSpPr>
      <dsp:spPr>
        <a:xfrm>
          <a:off x="3118362" y="1815734"/>
          <a:ext cx="662078" cy="575720"/>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57F957-24C9-4F57-91E7-408F13434EA5}">
      <dsp:nvSpPr>
        <dsp:cNvPr id="0" name=""/>
        <dsp:cNvSpPr/>
      </dsp:nvSpPr>
      <dsp:spPr>
        <a:xfrm rot="10800000">
          <a:off x="3118362" y="2037165"/>
          <a:ext cx="662078" cy="575720"/>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6C142C-83BE-4C90-91E2-168D72A4D136}">
      <dsp:nvSpPr>
        <dsp:cNvPr id="0" name=""/>
        <dsp:cNvSpPr/>
      </dsp:nvSpPr>
      <dsp:spPr>
        <a:xfrm>
          <a:off x="4137649" y="3000052"/>
          <a:ext cx="2179449" cy="14117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心理学</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教育学</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社会学</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未来学</a:t>
          </a:r>
          <a:endParaRPr lang="zh-CN" altLang="en-US" sz="1200" b="1" kern="1200" dirty="0">
            <a:solidFill>
              <a:srgbClr val="C00000"/>
            </a:solidFill>
          </a:endParaRPr>
        </a:p>
      </dsp:txBody>
      <dsp:txXfrm>
        <a:off x="4822496" y="3384011"/>
        <a:ext cx="1463590" cy="996818"/>
      </dsp:txXfrm>
    </dsp:sp>
    <dsp:sp modelId="{EC945573-BFFD-4ACC-801F-AF3FDF3D2610}">
      <dsp:nvSpPr>
        <dsp:cNvPr id="0" name=""/>
        <dsp:cNvSpPr/>
      </dsp:nvSpPr>
      <dsp:spPr>
        <a:xfrm>
          <a:off x="581704" y="3000052"/>
          <a:ext cx="2179449" cy="14117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讲好故事</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教育故事</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学校故事</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教师故事</a:t>
          </a:r>
          <a:endParaRPr lang="zh-CN" altLang="en-US" sz="1100" b="1" kern="1200" dirty="0">
            <a:solidFill>
              <a:srgbClr val="C00000"/>
            </a:solidFill>
          </a:endParaRPr>
        </a:p>
        <a:p>
          <a:pPr marL="57150" lvl="1" indent="-57150" algn="l" defTabSz="488950">
            <a:lnSpc>
              <a:spcPct val="90000"/>
            </a:lnSpc>
            <a:spcBef>
              <a:spcPct val="0"/>
            </a:spcBef>
            <a:spcAft>
              <a:spcPct val="15000"/>
            </a:spcAft>
            <a:buChar char="••"/>
          </a:pPr>
          <a:r>
            <a:rPr lang="zh-CN" altLang="en-US" sz="1100" b="1" kern="1200" dirty="0" smtClean="0">
              <a:solidFill>
                <a:srgbClr val="C00000"/>
              </a:solidFill>
            </a:rPr>
            <a:t>学生故事</a:t>
          </a:r>
          <a:endParaRPr lang="zh-CN" altLang="en-US" sz="1100" b="1" kern="1200" dirty="0">
            <a:solidFill>
              <a:srgbClr val="C00000"/>
            </a:solidFill>
          </a:endParaRPr>
        </a:p>
      </dsp:txBody>
      <dsp:txXfrm>
        <a:off x="612716" y="3384011"/>
        <a:ext cx="1463590" cy="996818"/>
      </dsp:txXfrm>
    </dsp:sp>
    <dsp:sp modelId="{05185C3E-59E5-4F10-8AA2-5E497D248387}">
      <dsp:nvSpPr>
        <dsp:cNvPr id="0" name=""/>
        <dsp:cNvSpPr/>
      </dsp:nvSpPr>
      <dsp:spPr>
        <a:xfrm>
          <a:off x="4137649" y="0"/>
          <a:ext cx="2179449" cy="14117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学校理论</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教育理论</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教学理论</a:t>
          </a:r>
          <a:endParaRPr lang="zh-CN" altLang="en-US" sz="1200" b="1" kern="1200" dirty="0">
            <a:solidFill>
              <a:srgbClr val="C00000"/>
            </a:solidFill>
          </a:endParaRPr>
        </a:p>
        <a:p>
          <a:pPr marL="114300" lvl="1" indent="-114300" algn="l" defTabSz="533400">
            <a:lnSpc>
              <a:spcPct val="90000"/>
            </a:lnSpc>
            <a:spcBef>
              <a:spcPct val="0"/>
            </a:spcBef>
            <a:spcAft>
              <a:spcPct val="15000"/>
            </a:spcAft>
            <a:buChar char="••"/>
          </a:pPr>
          <a:r>
            <a:rPr lang="zh-CN" altLang="en-US" sz="1200" b="1" kern="1200" dirty="0" smtClean="0">
              <a:solidFill>
                <a:srgbClr val="C00000"/>
              </a:solidFill>
            </a:rPr>
            <a:t>管理理论</a:t>
          </a:r>
          <a:endParaRPr lang="zh-CN" altLang="en-US" sz="1200" b="1" kern="1200" dirty="0">
            <a:solidFill>
              <a:srgbClr val="C00000"/>
            </a:solidFill>
          </a:endParaRPr>
        </a:p>
      </dsp:txBody>
      <dsp:txXfrm>
        <a:off x="4822496" y="31012"/>
        <a:ext cx="1463590" cy="996818"/>
      </dsp:txXfrm>
    </dsp:sp>
    <dsp:sp modelId="{09D2BE08-7686-46EC-801E-27360EF51DCA}">
      <dsp:nvSpPr>
        <dsp:cNvPr id="0" name=""/>
        <dsp:cNvSpPr/>
      </dsp:nvSpPr>
      <dsp:spPr>
        <a:xfrm>
          <a:off x="581704" y="0"/>
          <a:ext cx="2179449" cy="141178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zh-CN" altLang="en-US" sz="1400" b="1" kern="1200" dirty="0" smtClean="0">
              <a:solidFill>
                <a:srgbClr val="C00000"/>
              </a:solidFill>
            </a:rPr>
            <a:t>科学体系</a:t>
          </a:r>
          <a:endParaRPr lang="zh-CN" altLang="en-US" sz="1400" b="1" kern="1200" dirty="0">
            <a:solidFill>
              <a:srgbClr val="C00000"/>
            </a:solidFill>
          </a:endParaRPr>
        </a:p>
        <a:p>
          <a:pPr marL="114300" lvl="1" indent="-114300" algn="l" defTabSz="622300">
            <a:lnSpc>
              <a:spcPct val="90000"/>
            </a:lnSpc>
            <a:spcBef>
              <a:spcPct val="0"/>
            </a:spcBef>
            <a:spcAft>
              <a:spcPct val="15000"/>
            </a:spcAft>
            <a:buChar char="••"/>
          </a:pPr>
          <a:r>
            <a:rPr lang="zh-CN" altLang="en-US" sz="1400" b="1" kern="1200" dirty="0" smtClean="0">
              <a:solidFill>
                <a:srgbClr val="C00000"/>
              </a:solidFill>
            </a:rPr>
            <a:t>完备体系</a:t>
          </a:r>
          <a:endParaRPr lang="zh-CN" altLang="en-US" sz="1400" b="1" kern="1200" dirty="0">
            <a:solidFill>
              <a:srgbClr val="C00000"/>
            </a:solidFill>
          </a:endParaRPr>
        </a:p>
      </dsp:txBody>
      <dsp:txXfrm>
        <a:off x="612716" y="31012"/>
        <a:ext cx="1463590" cy="996818"/>
      </dsp:txXfrm>
    </dsp:sp>
    <dsp:sp modelId="{7823D5EA-5067-4C7E-B693-9CC6FD832848}">
      <dsp:nvSpPr>
        <dsp:cNvPr id="0" name=""/>
        <dsp:cNvSpPr/>
      </dsp:nvSpPr>
      <dsp:spPr>
        <a:xfrm>
          <a:off x="1494955" y="251474"/>
          <a:ext cx="1910327" cy="1910327"/>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科学性</a:t>
          </a:r>
          <a:endParaRPr lang="zh-CN" altLang="en-US" sz="2400" kern="1200" dirty="0"/>
        </a:p>
      </dsp:txBody>
      <dsp:txXfrm>
        <a:off x="2054477" y="810996"/>
        <a:ext cx="1350805" cy="1350805"/>
      </dsp:txXfrm>
    </dsp:sp>
    <dsp:sp modelId="{8DA6D6F6-8CC9-4C5A-9EAD-E9C9ED5B1A12}">
      <dsp:nvSpPr>
        <dsp:cNvPr id="0" name=""/>
        <dsp:cNvSpPr/>
      </dsp:nvSpPr>
      <dsp:spPr>
        <a:xfrm rot="5400000">
          <a:off x="3493520" y="251474"/>
          <a:ext cx="1910327" cy="1910327"/>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系统性</a:t>
          </a:r>
          <a:endParaRPr lang="zh-CN" altLang="en-US" sz="2400" kern="1200" dirty="0"/>
        </a:p>
      </dsp:txBody>
      <dsp:txXfrm rot="-5400000">
        <a:off x="3493520" y="810996"/>
        <a:ext cx="1350805" cy="1350805"/>
      </dsp:txXfrm>
    </dsp:sp>
    <dsp:sp modelId="{702E1715-A25D-4EF9-9472-EF5DAC4DA8E2}">
      <dsp:nvSpPr>
        <dsp:cNvPr id="0" name=""/>
        <dsp:cNvSpPr/>
      </dsp:nvSpPr>
      <dsp:spPr>
        <a:xfrm rot="10800000">
          <a:off x="3493520" y="2250039"/>
          <a:ext cx="1910327" cy="1910327"/>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完整性</a:t>
          </a:r>
          <a:endParaRPr lang="zh-CN" altLang="en-US" sz="2400" kern="1200" dirty="0"/>
        </a:p>
      </dsp:txBody>
      <dsp:txXfrm rot="10800000">
        <a:off x="3493520" y="2250039"/>
        <a:ext cx="1350805" cy="1350805"/>
      </dsp:txXfrm>
    </dsp:sp>
    <dsp:sp modelId="{9A693147-CA0C-473E-9071-C720392C2665}">
      <dsp:nvSpPr>
        <dsp:cNvPr id="0" name=""/>
        <dsp:cNvSpPr/>
      </dsp:nvSpPr>
      <dsp:spPr>
        <a:xfrm rot="16200000">
          <a:off x="1494955" y="2250039"/>
          <a:ext cx="1910327" cy="1910327"/>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接受性</a:t>
          </a:r>
          <a:endParaRPr lang="zh-CN" altLang="en-US" sz="2400" kern="1200" dirty="0"/>
        </a:p>
      </dsp:txBody>
      <dsp:txXfrm rot="5400000">
        <a:off x="2054477" y="2250039"/>
        <a:ext cx="1350805" cy="1350805"/>
      </dsp:txXfrm>
    </dsp:sp>
    <dsp:sp modelId="{8BDBBE58-2331-4250-A2E1-65787CA3A891}">
      <dsp:nvSpPr>
        <dsp:cNvPr id="0" name=""/>
        <dsp:cNvSpPr/>
      </dsp:nvSpPr>
      <dsp:spPr>
        <a:xfrm>
          <a:off x="3119616" y="1808855"/>
          <a:ext cx="659570" cy="573539"/>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57F957-24C9-4F57-91E7-408F13434EA5}">
      <dsp:nvSpPr>
        <dsp:cNvPr id="0" name=""/>
        <dsp:cNvSpPr/>
      </dsp:nvSpPr>
      <dsp:spPr>
        <a:xfrm rot="10800000">
          <a:off x="3119616" y="2029447"/>
          <a:ext cx="659570" cy="573539"/>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352E6A-A03A-4951-B510-BEF88B3ECAC7}">
      <dsp:nvSpPr>
        <dsp:cNvPr id="0" name=""/>
        <dsp:cNvSpPr/>
      </dsp:nvSpPr>
      <dsp:spPr>
        <a:xfrm>
          <a:off x="6577526" y="3775973"/>
          <a:ext cx="2743133" cy="177692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治理能力</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治理水平</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管理制度</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管理模式</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endParaRPr lang="zh-CN" altLang="en-US" sz="1600" kern="1200" dirty="0"/>
        </a:p>
      </dsp:txBody>
      <dsp:txXfrm>
        <a:off x="7439499" y="4259238"/>
        <a:ext cx="1842127" cy="1254630"/>
      </dsp:txXfrm>
    </dsp:sp>
    <dsp:sp modelId="{BD7B1EC6-259A-48B7-B8C6-5F0518DAA482}">
      <dsp:nvSpPr>
        <dsp:cNvPr id="0" name=""/>
        <dsp:cNvSpPr/>
      </dsp:nvSpPr>
      <dsp:spPr>
        <a:xfrm>
          <a:off x="2101887" y="3775973"/>
          <a:ext cx="2743133" cy="177692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办学标准</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课程标准</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质量标准</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教师标准</a:t>
          </a:r>
          <a:endParaRPr lang="zh-CN" altLang="en-US" sz="1600" b="1" kern="1200" dirty="0">
            <a:solidFill>
              <a:srgbClr val="C00000"/>
            </a:solidFill>
          </a:endParaRPr>
        </a:p>
      </dsp:txBody>
      <dsp:txXfrm>
        <a:off x="2140920" y="4259238"/>
        <a:ext cx="1842127" cy="1254630"/>
      </dsp:txXfrm>
    </dsp:sp>
    <dsp:sp modelId="{D76CA31C-77FE-4193-97BB-F680ABD8F64B}">
      <dsp:nvSpPr>
        <dsp:cNvPr id="0" name=""/>
        <dsp:cNvSpPr/>
      </dsp:nvSpPr>
      <dsp:spPr>
        <a:xfrm>
          <a:off x="6577526" y="0"/>
          <a:ext cx="2743133" cy="177692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教育发展</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教育改革</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教师阶段</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资源配置</a:t>
          </a:r>
          <a:endParaRPr lang="zh-CN" altLang="en-US" sz="1600" b="1" kern="1200" dirty="0">
            <a:solidFill>
              <a:srgbClr val="C00000"/>
            </a:solidFill>
          </a:endParaRPr>
        </a:p>
      </dsp:txBody>
      <dsp:txXfrm>
        <a:off x="7439499" y="39033"/>
        <a:ext cx="1842127" cy="1254630"/>
      </dsp:txXfrm>
    </dsp:sp>
    <dsp:sp modelId="{13502EC3-F3EB-4338-AB7F-E08701D50731}">
      <dsp:nvSpPr>
        <dsp:cNvPr id="0" name=""/>
        <dsp:cNvSpPr/>
      </dsp:nvSpPr>
      <dsp:spPr>
        <a:xfrm>
          <a:off x="2101887" y="0"/>
          <a:ext cx="2743133" cy="1776928"/>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终身学习法</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家庭教育法</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学校法</a:t>
          </a:r>
          <a:endParaRPr lang="zh-CN" altLang="en-US" sz="1600" b="1" kern="1200" dirty="0">
            <a:solidFill>
              <a:srgbClr val="C00000"/>
            </a:solidFill>
          </a:endParaRPr>
        </a:p>
        <a:p>
          <a:pPr marL="171450" lvl="1" indent="-171450" algn="l" defTabSz="711200">
            <a:lnSpc>
              <a:spcPct val="90000"/>
            </a:lnSpc>
            <a:spcBef>
              <a:spcPct val="0"/>
            </a:spcBef>
            <a:spcAft>
              <a:spcPct val="15000"/>
            </a:spcAft>
            <a:buChar char="••"/>
          </a:pPr>
          <a:r>
            <a:rPr lang="zh-CN" altLang="en-US" sz="1600" b="1" kern="1200" dirty="0" smtClean="0">
              <a:solidFill>
                <a:srgbClr val="C00000"/>
              </a:solidFill>
            </a:rPr>
            <a:t>教育经费保障法</a:t>
          </a:r>
          <a:endParaRPr lang="zh-CN" altLang="en-US" sz="1600" b="1" kern="1200" dirty="0">
            <a:solidFill>
              <a:srgbClr val="C00000"/>
            </a:solidFill>
          </a:endParaRPr>
        </a:p>
      </dsp:txBody>
      <dsp:txXfrm>
        <a:off x="2140920" y="39033"/>
        <a:ext cx="1842127" cy="1254630"/>
      </dsp:txXfrm>
    </dsp:sp>
    <dsp:sp modelId="{E1D4E7BB-99D3-4779-92FA-BAC98E7C157B}">
      <dsp:nvSpPr>
        <dsp:cNvPr id="0" name=""/>
        <dsp:cNvSpPr/>
      </dsp:nvSpPr>
      <dsp:spPr>
        <a:xfrm>
          <a:off x="3251338" y="316515"/>
          <a:ext cx="2404406" cy="2404406"/>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法律</a:t>
          </a:r>
          <a:endParaRPr lang="zh-CN" altLang="en-US" sz="3200" kern="1200" dirty="0"/>
        </a:p>
      </dsp:txBody>
      <dsp:txXfrm>
        <a:off x="3955572" y="1020749"/>
        <a:ext cx="1700172" cy="1700172"/>
      </dsp:txXfrm>
    </dsp:sp>
    <dsp:sp modelId="{67C9E202-E0E7-4BDC-81B6-8D38F4B404E6}">
      <dsp:nvSpPr>
        <dsp:cNvPr id="0" name=""/>
        <dsp:cNvSpPr/>
      </dsp:nvSpPr>
      <dsp:spPr>
        <a:xfrm rot="5400000">
          <a:off x="5766803" y="316515"/>
          <a:ext cx="2404406" cy="2404406"/>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政策</a:t>
          </a:r>
          <a:endParaRPr lang="zh-CN" altLang="en-US" sz="3200" kern="1200" dirty="0"/>
        </a:p>
      </dsp:txBody>
      <dsp:txXfrm rot="-5400000">
        <a:off x="5766803" y="1020749"/>
        <a:ext cx="1700172" cy="1700172"/>
      </dsp:txXfrm>
    </dsp:sp>
    <dsp:sp modelId="{FC51A53A-1710-4C41-8A7F-ACD1E5C2CF31}">
      <dsp:nvSpPr>
        <dsp:cNvPr id="0" name=""/>
        <dsp:cNvSpPr/>
      </dsp:nvSpPr>
      <dsp:spPr>
        <a:xfrm rot="10800000">
          <a:off x="5766803" y="2831980"/>
          <a:ext cx="2404406" cy="2404406"/>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管理</a:t>
          </a:r>
          <a:endParaRPr lang="zh-CN" altLang="en-US" sz="3200" kern="1200" dirty="0"/>
        </a:p>
      </dsp:txBody>
      <dsp:txXfrm rot="10800000">
        <a:off x="5766803" y="2831980"/>
        <a:ext cx="1700172" cy="1700172"/>
      </dsp:txXfrm>
    </dsp:sp>
    <dsp:sp modelId="{2C9FCCB7-2D67-4F5C-B34F-1208B0E6B79B}">
      <dsp:nvSpPr>
        <dsp:cNvPr id="0" name=""/>
        <dsp:cNvSpPr/>
      </dsp:nvSpPr>
      <dsp:spPr>
        <a:xfrm rot="16200000">
          <a:off x="3251338" y="2831980"/>
          <a:ext cx="2404406" cy="2404406"/>
        </a:xfrm>
        <a:prstGeom prst="pieWedg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zh-CN" altLang="en-US" sz="3200" kern="1200" dirty="0" smtClean="0"/>
            <a:t>标准</a:t>
          </a:r>
          <a:endParaRPr lang="zh-CN" altLang="en-US" sz="3200" kern="1200" dirty="0"/>
        </a:p>
      </dsp:txBody>
      <dsp:txXfrm rot="5400000">
        <a:off x="3955572" y="2831980"/>
        <a:ext cx="1700172" cy="1700172"/>
      </dsp:txXfrm>
    </dsp:sp>
    <dsp:sp modelId="{2183F959-1660-4AE3-BF3A-68B198BFF4DF}">
      <dsp:nvSpPr>
        <dsp:cNvPr id="0" name=""/>
        <dsp:cNvSpPr/>
      </dsp:nvSpPr>
      <dsp:spPr>
        <a:xfrm>
          <a:off x="5296194" y="2276689"/>
          <a:ext cx="830158" cy="721877"/>
        </a:xfrm>
        <a:prstGeom prst="circularArrow">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 modelId="{08D54BE1-8891-4010-BD1E-7685DA56EE2C}">
      <dsp:nvSpPr>
        <dsp:cNvPr id="0" name=""/>
        <dsp:cNvSpPr/>
      </dsp:nvSpPr>
      <dsp:spPr>
        <a:xfrm rot="10800000">
          <a:off x="5296194" y="2554334"/>
          <a:ext cx="830158" cy="721877"/>
        </a:xfrm>
        <a:prstGeom prst="circularArrow">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6C142C-83BE-4C90-91E2-168D72A4D136}">
      <dsp:nvSpPr>
        <dsp:cNvPr id="0" name=""/>
        <dsp:cNvSpPr/>
      </dsp:nvSpPr>
      <dsp:spPr>
        <a:xfrm>
          <a:off x="4082583" y="3034278"/>
          <a:ext cx="2204314" cy="14278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C00000"/>
              </a:solidFill>
            </a:rPr>
            <a:t>世界文化</a:t>
          </a:r>
          <a:endParaRPr lang="zh-CN" altLang="en-US" sz="2000" b="1" kern="1200" dirty="0">
            <a:solidFill>
              <a:srgbClr val="C00000"/>
            </a:solidFill>
          </a:endParaRPr>
        </a:p>
      </dsp:txBody>
      <dsp:txXfrm>
        <a:off x="4775244" y="3422618"/>
        <a:ext cx="1480288" cy="1008190"/>
      </dsp:txXfrm>
    </dsp:sp>
    <dsp:sp modelId="{EC945573-BFFD-4ACC-801F-AF3FDF3D2610}">
      <dsp:nvSpPr>
        <dsp:cNvPr id="0" name=""/>
        <dsp:cNvSpPr/>
      </dsp:nvSpPr>
      <dsp:spPr>
        <a:xfrm>
          <a:off x="486070" y="3034278"/>
          <a:ext cx="2204314" cy="14278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C00000"/>
              </a:solidFill>
            </a:rPr>
            <a:t>中国化的马克思主义国际化</a:t>
          </a:r>
          <a:endParaRPr lang="zh-CN" altLang="en-US" sz="2000" b="1" kern="1200" dirty="0">
            <a:solidFill>
              <a:srgbClr val="C00000"/>
            </a:solidFill>
          </a:endParaRPr>
        </a:p>
      </dsp:txBody>
      <dsp:txXfrm>
        <a:off x="517436" y="3422618"/>
        <a:ext cx="1480288" cy="1008190"/>
      </dsp:txXfrm>
    </dsp:sp>
    <dsp:sp modelId="{05185C3E-59E5-4F10-8AA2-5E497D248387}">
      <dsp:nvSpPr>
        <dsp:cNvPr id="0" name=""/>
        <dsp:cNvSpPr/>
      </dsp:nvSpPr>
      <dsp:spPr>
        <a:xfrm>
          <a:off x="4082583" y="0"/>
          <a:ext cx="2204314" cy="14278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C00000"/>
              </a:solidFill>
            </a:rPr>
            <a:t>成功实践</a:t>
          </a:r>
          <a:endParaRPr lang="zh-CN" altLang="en-US" sz="2000" b="1" kern="1200" dirty="0">
            <a:solidFill>
              <a:srgbClr val="C00000"/>
            </a:solidFill>
          </a:endParaRPr>
        </a:p>
      </dsp:txBody>
      <dsp:txXfrm>
        <a:off x="4775244" y="31366"/>
        <a:ext cx="1480288" cy="1008190"/>
      </dsp:txXfrm>
    </dsp:sp>
    <dsp:sp modelId="{09D2BE08-7686-46EC-801E-27360EF51DCA}">
      <dsp:nvSpPr>
        <dsp:cNvPr id="0" name=""/>
        <dsp:cNvSpPr/>
      </dsp:nvSpPr>
      <dsp:spPr>
        <a:xfrm>
          <a:off x="486070" y="0"/>
          <a:ext cx="2204314" cy="14278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t" anchorCtr="0">
          <a:noAutofit/>
        </a:bodyPr>
        <a:lstStyle/>
        <a:p>
          <a:pPr marL="228600" lvl="1" indent="-228600" algn="l" defTabSz="889000">
            <a:lnSpc>
              <a:spcPct val="90000"/>
            </a:lnSpc>
            <a:spcBef>
              <a:spcPct val="0"/>
            </a:spcBef>
            <a:spcAft>
              <a:spcPct val="15000"/>
            </a:spcAft>
            <a:buChar char="••"/>
          </a:pPr>
          <a:r>
            <a:rPr lang="zh-CN" altLang="en-US" sz="2000" b="1" kern="1200" dirty="0" smtClean="0">
              <a:solidFill>
                <a:srgbClr val="C00000"/>
              </a:solidFill>
            </a:rPr>
            <a:t>传统文化</a:t>
          </a:r>
          <a:endParaRPr lang="zh-CN" altLang="en-US" sz="2000" b="1" kern="1200" dirty="0">
            <a:solidFill>
              <a:srgbClr val="C00000"/>
            </a:solidFill>
          </a:endParaRPr>
        </a:p>
      </dsp:txBody>
      <dsp:txXfrm>
        <a:off x="517436" y="31366"/>
        <a:ext cx="1480288" cy="1008190"/>
      </dsp:txXfrm>
    </dsp:sp>
    <dsp:sp modelId="{7823D5EA-5067-4C7E-B693-9CC6FD832848}">
      <dsp:nvSpPr>
        <dsp:cNvPr id="0" name=""/>
        <dsp:cNvSpPr/>
      </dsp:nvSpPr>
      <dsp:spPr>
        <a:xfrm>
          <a:off x="1409740" y="254343"/>
          <a:ext cx="1932121" cy="1932121"/>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继承</a:t>
          </a:r>
          <a:endParaRPr lang="zh-CN" altLang="en-US" sz="2400" kern="1200" dirty="0"/>
        </a:p>
      </dsp:txBody>
      <dsp:txXfrm>
        <a:off x="1975645" y="820248"/>
        <a:ext cx="1366216" cy="1366216"/>
      </dsp:txXfrm>
    </dsp:sp>
    <dsp:sp modelId="{8DA6D6F6-8CC9-4C5A-9EAD-E9C9ED5B1A12}">
      <dsp:nvSpPr>
        <dsp:cNvPr id="0" name=""/>
        <dsp:cNvSpPr/>
      </dsp:nvSpPr>
      <dsp:spPr>
        <a:xfrm rot="5400000">
          <a:off x="3431106" y="254343"/>
          <a:ext cx="1932121" cy="1932121"/>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创新</a:t>
          </a:r>
          <a:endParaRPr lang="zh-CN" altLang="en-US" sz="2400" kern="1200" dirty="0"/>
        </a:p>
      </dsp:txBody>
      <dsp:txXfrm rot="-5400000">
        <a:off x="3431106" y="820248"/>
        <a:ext cx="1366216" cy="1366216"/>
      </dsp:txXfrm>
    </dsp:sp>
    <dsp:sp modelId="{702E1715-A25D-4EF9-9472-EF5DAC4DA8E2}">
      <dsp:nvSpPr>
        <dsp:cNvPr id="0" name=""/>
        <dsp:cNvSpPr/>
      </dsp:nvSpPr>
      <dsp:spPr>
        <a:xfrm rot="10800000">
          <a:off x="3431106" y="2275709"/>
          <a:ext cx="1932121" cy="1932121"/>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整合</a:t>
          </a:r>
          <a:endParaRPr lang="zh-CN" altLang="en-US" sz="2400" kern="1200" dirty="0"/>
        </a:p>
      </dsp:txBody>
      <dsp:txXfrm rot="10800000">
        <a:off x="3431106" y="2275709"/>
        <a:ext cx="1366216" cy="1366216"/>
      </dsp:txXfrm>
    </dsp:sp>
    <dsp:sp modelId="{9A693147-CA0C-473E-9071-C720392C2665}">
      <dsp:nvSpPr>
        <dsp:cNvPr id="0" name=""/>
        <dsp:cNvSpPr/>
      </dsp:nvSpPr>
      <dsp:spPr>
        <a:xfrm rot="16200000">
          <a:off x="1409740" y="2275709"/>
          <a:ext cx="1932121" cy="1932121"/>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推广</a:t>
          </a:r>
          <a:endParaRPr lang="zh-CN" altLang="en-US" sz="2400" kern="1200" dirty="0"/>
        </a:p>
      </dsp:txBody>
      <dsp:txXfrm rot="5400000">
        <a:off x="1975645" y="2275709"/>
        <a:ext cx="1366216" cy="1366216"/>
      </dsp:txXfrm>
    </dsp:sp>
    <dsp:sp modelId="{8BDBBE58-2331-4250-A2E1-65787CA3A891}">
      <dsp:nvSpPr>
        <dsp:cNvPr id="0" name=""/>
        <dsp:cNvSpPr/>
      </dsp:nvSpPr>
      <dsp:spPr>
        <a:xfrm>
          <a:off x="3052936" y="1829491"/>
          <a:ext cx="667095" cy="580082"/>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57F957-24C9-4F57-91E7-408F13434EA5}">
      <dsp:nvSpPr>
        <dsp:cNvPr id="0" name=""/>
        <dsp:cNvSpPr/>
      </dsp:nvSpPr>
      <dsp:spPr>
        <a:xfrm rot="10800000">
          <a:off x="3052936" y="2052600"/>
          <a:ext cx="667095" cy="580082"/>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FC73B9-DDF0-4EB5-96E8-8C9C70B655A7}">
      <dsp:nvSpPr>
        <dsp:cNvPr id="0" name=""/>
        <dsp:cNvSpPr/>
      </dsp:nvSpPr>
      <dsp:spPr>
        <a:xfrm>
          <a:off x="5936608" y="2958909"/>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t>整体思路</a:t>
          </a: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发展对策</a:t>
          </a:r>
          <a:endParaRPr lang="zh-CN" altLang="en-US" sz="1600" kern="1200" dirty="0"/>
        </a:p>
      </dsp:txBody>
      <dsp:txXfrm>
        <a:off x="6612064" y="3337603"/>
        <a:ext cx="1443518" cy="983147"/>
      </dsp:txXfrm>
    </dsp:sp>
    <dsp:sp modelId="{D39C4BC8-1115-4D27-B215-72FE82E1AB97}">
      <dsp:nvSpPr>
        <dsp:cNvPr id="0" name=""/>
        <dsp:cNvSpPr/>
      </dsp:nvSpPr>
      <dsp:spPr>
        <a:xfrm>
          <a:off x="2429430" y="2958909"/>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t>制度设计</a:t>
          </a: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规划监测</a:t>
          </a:r>
          <a:endParaRPr lang="zh-CN" altLang="en-US" sz="1600" kern="1200" dirty="0"/>
        </a:p>
      </dsp:txBody>
      <dsp:txXfrm>
        <a:off x="2460017" y="3337603"/>
        <a:ext cx="1443518" cy="983147"/>
      </dsp:txXfrm>
    </dsp:sp>
    <dsp:sp modelId="{F63FE0C8-FC46-4A2F-8F39-4F64615BAC71}">
      <dsp:nvSpPr>
        <dsp:cNvPr id="0" name=""/>
        <dsp:cNvSpPr/>
      </dsp:nvSpPr>
      <dsp:spPr>
        <a:xfrm>
          <a:off x="5936608" y="0"/>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t>战略目标</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t>各子目标</a:t>
          </a:r>
          <a:endParaRPr lang="zh-CN" altLang="en-US" sz="1800" kern="1200" dirty="0"/>
        </a:p>
      </dsp:txBody>
      <dsp:txXfrm>
        <a:off x="6612064" y="30587"/>
        <a:ext cx="1443518" cy="983147"/>
      </dsp:txXfrm>
    </dsp:sp>
    <dsp:sp modelId="{16FD67DE-2BE6-400B-9151-891CECDD1AEA}">
      <dsp:nvSpPr>
        <dsp:cNvPr id="0" name=""/>
        <dsp:cNvSpPr/>
      </dsp:nvSpPr>
      <dsp:spPr>
        <a:xfrm>
          <a:off x="2429430" y="0"/>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t>基础教育</a:t>
          </a: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成就经验</a:t>
          </a: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新形势</a:t>
          </a: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新挑战</a:t>
          </a:r>
          <a:endParaRPr lang="zh-CN" altLang="en-US" sz="1600" kern="1200" dirty="0"/>
        </a:p>
      </dsp:txBody>
      <dsp:txXfrm>
        <a:off x="2460017" y="30587"/>
        <a:ext cx="1443518" cy="983147"/>
      </dsp:txXfrm>
    </dsp:sp>
    <dsp:sp modelId="{3749A4CF-FC92-4AF5-8704-99B9E622F103}">
      <dsp:nvSpPr>
        <dsp:cNvPr id="0" name=""/>
        <dsp:cNvSpPr/>
      </dsp:nvSpPr>
      <dsp:spPr>
        <a:xfrm>
          <a:off x="3330157" y="248026"/>
          <a:ext cx="1884129" cy="1884129"/>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我在</a:t>
          </a:r>
          <a:endParaRPr lang="en-US" altLang="zh-CN" sz="2400" kern="1200" dirty="0" smtClean="0"/>
        </a:p>
        <a:p>
          <a:pPr lvl="0" algn="ctr" defTabSz="1066800">
            <a:lnSpc>
              <a:spcPct val="90000"/>
            </a:lnSpc>
            <a:spcBef>
              <a:spcPct val="0"/>
            </a:spcBef>
            <a:spcAft>
              <a:spcPct val="35000"/>
            </a:spcAft>
          </a:pPr>
          <a:r>
            <a:rPr lang="zh-CN" altLang="en-US" sz="2400" kern="1200" dirty="0" smtClean="0"/>
            <a:t>哪儿</a:t>
          </a:r>
          <a:endParaRPr lang="zh-CN" altLang="en-US" sz="2400" kern="1200" dirty="0"/>
        </a:p>
      </dsp:txBody>
      <dsp:txXfrm>
        <a:off x="3882006" y="799875"/>
        <a:ext cx="1332280" cy="1332280"/>
      </dsp:txXfrm>
    </dsp:sp>
    <dsp:sp modelId="{3CFC4C84-FD58-4BF0-9D47-5D5E6948CB2D}">
      <dsp:nvSpPr>
        <dsp:cNvPr id="0" name=""/>
        <dsp:cNvSpPr/>
      </dsp:nvSpPr>
      <dsp:spPr>
        <a:xfrm rot="5400000">
          <a:off x="5301313" y="248026"/>
          <a:ext cx="1884129" cy="1884129"/>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到哪</a:t>
          </a:r>
          <a:endParaRPr lang="en-US" altLang="zh-CN" sz="2400" kern="1200" dirty="0" smtClean="0"/>
        </a:p>
        <a:p>
          <a:pPr lvl="0" algn="ctr" defTabSz="1066800">
            <a:lnSpc>
              <a:spcPct val="90000"/>
            </a:lnSpc>
            <a:spcBef>
              <a:spcPct val="0"/>
            </a:spcBef>
            <a:spcAft>
              <a:spcPct val="35000"/>
            </a:spcAft>
          </a:pPr>
          <a:r>
            <a:rPr lang="zh-CN" altLang="en-US" sz="2400" kern="1200" dirty="0" smtClean="0"/>
            <a:t>儿去</a:t>
          </a:r>
          <a:endParaRPr lang="zh-CN" altLang="en-US" sz="2400" kern="1200" dirty="0"/>
        </a:p>
      </dsp:txBody>
      <dsp:txXfrm rot="-5400000">
        <a:off x="5301313" y="799875"/>
        <a:ext cx="1332280" cy="1332280"/>
      </dsp:txXfrm>
    </dsp:sp>
    <dsp:sp modelId="{5A5B38E3-2B27-4A8D-A121-93B0BBCCA5DC}">
      <dsp:nvSpPr>
        <dsp:cNvPr id="0" name=""/>
        <dsp:cNvSpPr/>
      </dsp:nvSpPr>
      <dsp:spPr>
        <a:xfrm rot="10800000">
          <a:off x="5301313" y="2219182"/>
          <a:ext cx="1884129" cy="1884129"/>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如何去</a:t>
          </a:r>
          <a:endParaRPr lang="zh-CN" altLang="en-US" sz="2400" kern="1200" dirty="0"/>
        </a:p>
      </dsp:txBody>
      <dsp:txXfrm rot="10800000">
        <a:off x="5301313" y="2219182"/>
        <a:ext cx="1332280" cy="1332280"/>
      </dsp:txXfrm>
    </dsp:sp>
    <dsp:sp modelId="{34FBED40-6737-4BE5-931C-4504923BDD22}">
      <dsp:nvSpPr>
        <dsp:cNvPr id="0" name=""/>
        <dsp:cNvSpPr/>
      </dsp:nvSpPr>
      <dsp:spPr>
        <a:xfrm rot="16200000">
          <a:off x="3330157" y="2219182"/>
          <a:ext cx="1884129" cy="1884129"/>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kern="1200" dirty="0" smtClean="0"/>
            <a:t>如何有效地去</a:t>
          </a:r>
          <a:endParaRPr lang="zh-CN" altLang="en-US" sz="2400" kern="1200" dirty="0"/>
        </a:p>
      </dsp:txBody>
      <dsp:txXfrm rot="5400000">
        <a:off x="3882006" y="2219182"/>
        <a:ext cx="1332280" cy="1332280"/>
      </dsp:txXfrm>
    </dsp:sp>
    <dsp:sp modelId="{714D5566-FA9B-42B1-975E-CE53F3614330}">
      <dsp:nvSpPr>
        <dsp:cNvPr id="0" name=""/>
        <dsp:cNvSpPr/>
      </dsp:nvSpPr>
      <dsp:spPr>
        <a:xfrm>
          <a:off x="4932537" y="1784048"/>
          <a:ext cx="650525" cy="565673"/>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97FB7C-F4D9-4FB1-AF4B-4F2408759824}">
      <dsp:nvSpPr>
        <dsp:cNvPr id="0" name=""/>
        <dsp:cNvSpPr/>
      </dsp:nvSpPr>
      <dsp:spPr>
        <a:xfrm rot="10800000">
          <a:off x="4932537" y="2001615"/>
          <a:ext cx="650525" cy="565673"/>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290D3-D303-4A42-9F4E-13D9445EBB5D}">
      <dsp:nvSpPr>
        <dsp:cNvPr id="0" name=""/>
        <dsp:cNvSpPr/>
      </dsp:nvSpPr>
      <dsp:spPr>
        <a:xfrm rot="5400000">
          <a:off x="5043262" y="-1994405"/>
          <a:ext cx="967555" cy="5201920"/>
        </a:xfrm>
        <a:prstGeom prst="round2SameRect">
          <a:avLst/>
        </a:prstGeom>
        <a:solidFill>
          <a:srgbClr val="CC6600">
            <a:alpha val="89804"/>
          </a:srgbClr>
        </a:solidFill>
        <a:ln w="6350" cap="flat" cmpd="sng" algn="ctr">
          <a:solidFill>
            <a:srgbClr val="7030A0">
              <a:alpha val="90000"/>
            </a:srgb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发现问题</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发现经验</a:t>
          </a:r>
          <a:endParaRPr lang="zh-CN" altLang="en-US" sz="2400" b="1" kern="1200" dirty="0">
            <a:solidFill>
              <a:schemeClr val="tx1"/>
            </a:solidFill>
          </a:endParaRPr>
        </a:p>
      </dsp:txBody>
      <dsp:txXfrm rot="-5400000">
        <a:off x="2926080" y="170009"/>
        <a:ext cx="5154688" cy="873091"/>
      </dsp:txXfrm>
    </dsp:sp>
    <dsp:sp modelId="{843BDFCC-6F1F-4CFF-B1F5-FDC991A6B694}">
      <dsp:nvSpPr>
        <dsp:cNvPr id="0" name=""/>
        <dsp:cNvSpPr/>
      </dsp:nvSpPr>
      <dsp:spPr>
        <a:xfrm>
          <a:off x="0" y="1832"/>
          <a:ext cx="2926080" cy="1209444"/>
        </a:xfrm>
        <a:prstGeom prst="roundRect">
          <a:avLst/>
        </a:prstGeom>
        <a:solidFill>
          <a:srgbClr val="FFC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发现能力</a:t>
          </a:r>
          <a:endParaRPr lang="zh-CN" altLang="en-US" sz="3600" kern="1200" dirty="0"/>
        </a:p>
      </dsp:txBody>
      <dsp:txXfrm>
        <a:off x="59040" y="60872"/>
        <a:ext cx="2808000" cy="1091364"/>
      </dsp:txXfrm>
    </dsp:sp>
    <dsp:sp modelId="{6B518A75-6314-4EB8-9CE7-1424AADD5E5F}">
      <dsp:nvSpPr>
        <dsp:cNvPr id="0" name=""/>
        <dsp:cNvSpPr/>
      </dsp:nvSpPr>
      <dsp:spPr>
        <a:xfrm rot="5400000">
          <a:off x="5043262" y="-724489"/>
          <a:ext cx="967555" cy="5201920"/>
        </a:xfrm>
        <a:prstGeom prst="round2SameRect">
          <a:avLst/>
        </a:prstGeom>
        <a:solidFill>
          <a:srgbClr val="CC6600">
            <a:alpha val="90000"/>
          </a:srgb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思考现实</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思考未来</a:t>
          </a:r>
          <a:endParaRPr lang="zh-CN" altLang="en-US" sz="2400" b="1" kern="1200" dirty="0">
            <a:solidFill>
              <a:schemeClr val="tx1"/>
            </a:solidFill>
          </a:endParaRPr>
        </a:p>
      </dsp:txBody>
      <dsp:txXfrm rot="-5400000">
        <a:off x="2926080" y="1439925"/>
        <a:ext cx="5154688" cy="873091"/>
      </dsp:txXfrm>
    </dsp:sp>
    <dsp:sp modelId="{B72291D4-A903-48AB-BECE-C50ACE84BD72}">
      <dsp:nvSpPr>
        <dsp:cNvPr id="0" name=""/>
        <dsp:cNvSpPr/>
      </dsp:nvSpPr>
      <dsp:spPr>
        <a:xfrm>
          <a:off x="0" y="1271748"/>
          <a:ext cx="2926080" cy="1209444"/>
        </a:xfrm>
        <a:prstGeom prst="roundRect">
          <a:avLst/>
        </a:prstGeom>
        <a:solidFill>
          <a:srgbClr val="00B05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思考能力</a:t>
          </a:r>
          <a:endParaRPr lang="zh-CN" altLang="en-US" sz="3600" kern="1200" dirty="0"/>
        </a:p>
      </dsp:txBody>
      <dsp:txXfrm>
        <a:off x="59040" y="1330788"/>
        <a:ext cx="2808000" cy="1091364"/>
      </dsp:txXfrm>
    </dsp:sp>
    <dsp:sp modelId="{CD184F24-0604-47F8-8CBF-E5BC038FD8E4}">
      <dsp:nvSpPr>
        <dsp:cNvPr id="0" name=""/>
        <dsp:cNvSpPr/>
      </dsp:nvSpPr>
      <dsp:spPr>
        <a:xfrm rot="5400000">
          <a:off x="5043262" y="545427"/>
          <a:ext cx="967555" cy="5201920"/>
        </a:xfrm>
        <a:prstGeom prst="round2SameRect">
          <a:avLst/>
        </a:prstGeom>
        <a:solidFill>
          <a:srgbClr val="CC6600">
            <a:alpha val="90000"/>
          </a:srgb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一般表达</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精准表达</a:t>
          </a:r>
          <a:endParaRPr lang="zh-CN" altLang="en-US" sz="2400" b="1" kern="1200" dirty="0">
            <a:solidFill>
              <a:schemeClr val="tx1"/>
            </a:solidFill>
          </a:endParaRPr>
        </a:p>
      </dsp:txBody>
      <dsp:txXfrm rot="-5400000">
        <a:off x="2926080" y="2709841"/>
        <a:ext cx="5154688" cy="873091"/>
      </dsp:txXfrm>
    </dsp:sp>
    <dsp:sp modelId="{B202EB43-310E-461B-A977-E6C8ED6A95CB}">
      <dsp:nvSpPr>
        <dsp:cNvPr id="0" name=""/>
        <dsp:cNvSpPr/>
      </dsp:nvSpPr>
      <dsp:spPr>
        <a:xfrm>
          <a:off x="0" y="2541665"/>
          <a:ext cx="2926080" cy="1209444"/>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表达能力</a:t>
          </a:r>
          <a:endParaRPr lang="zh-CN" altLang="en-US" sz="3600" kern="1200" dirty="0"/>
        </a:p>
      </dsp:txBody>
      <dsp:txXfrm>
        <a:off x="59040" y="2600705"/>
        <a:ext cx="2808000" cy="10913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290D3-D303-4A42-9F4E-13D9445EBB5D}">
      <dsp:nvSpPr>
        <dsp:cNvPr id="0" name=""/>
        <dsp:cNvSpPr/>
      </dsp:nvSpPr>
      <dsp:spPr>
        <a:xfrm rot="5400000">
          <a:off x="5043262" y="-1994405"/>
          <a:ext cx="967555" cy="5201920"/>
        </a:xfrm>
        <a:prstGeom prst="round2SameRect">
          <a:avLst/>
        </a:prstGeom>
        <a:solidFill>
          <a:srgbClr val="CC6600">
            <a:alpha val="89804"/>
          </a:srgbClr>
        </a:solidFill>
        <a:ln w="6350" cap="flat" cmpd="sng" algn="ctr">
          <a:solidFill>
            <a:srgbClr val="7030A0">
              <a:alpha val="90000"/>
            </a:srgb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政治立场</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政治学基础</a:t>
          </a:r>
          <a:endParaRPr lang="zh-CN" altLang="en-US" sz="2400" b="1" kern="1200" dirty="0">
            <a:solidFill>
              <a:schemeClr val="tx1"/>
            </a:solidFill>
          </a:endParaRPr>
        </a:p>
      </dsp:txBody>
      <dsp:txXfrm rot="-5400000">
        <a:off x="2926080" y="170009"/>
        <a:ext cx="5154688" cy="873091"/>
      </dsp:txXfrm>
    </dsp:sp>
    <dsp:sp modelId="{843BDFCC-6F1F-4CFF-B1F5-FDC991A6B694}">
      <dsp:nvSpPr>
        <dsp:cNvPr id="0" name=""/>
        <dsp:cNvSpPr/>
      </dsp:nvSpPr>
      <dsp:spPr>
        <a:xfrm>
          <a:off x="0" y="1832"/>
          <a:ext cx="2926080" cy="1209444"/>
        </a:xfrm>
        <a:prstGeom prst="roundRect">
          <a:avLst/>
        </a:prstGeom>
        <a:solidFill>
          <a:srgbClr val="FFC0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政治能力</a:t>
          </a:r>
          <a:endParaRPr lang="zh-CN" altLang="en-US" sz="3600" kern="1200" dirty="0"/>
        </a:p>
      </dsp:txBody>
      <dsp:txXfrm>
        <a:off x="59040" y="60872"/>
        <a:ext cx="2808000" cy="1091364"/>
      </dsp:txXfrm>
    </dsp:sp>
    <dsp:sp modelId="{6B518A75-6314-4EB8-9CE7-1424AADD5E5F}">
      <dsp:nvSpPr>
        <dsp:cNvPr id="0" name=""/>
        <dsp:cNvSpPr/>
      </dsp:nvSpPr>
      <dsp:spPr>
        <a:xfrm rot="5400000">
          <a:off x="5043262" y="-724489"/>
          <a:ext cx="967555" cy="5201920"/>
        </a:xfrm>
        <a:prstGeom prst="round2SameRect">
          <a:avLst/>
        </a:prstGeom>
        <a:solidFill>
          <a:srgbClr val="CC6600">
            <a:alpha val="90000"/>
          </a:srgb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理解政策</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提出对策</a:t>
          </a:r>
          <a:endParaRPr lang="zh-CN" altLang="en-US" sz="2400" b="1" kern="1200" dirty="0">
            <a:solidFill>
              <a:schemeClr val="tx1"/>
            </a:solidFill>
          </a:endParaRPr>
        </a:p>
      </dsp:txBody>
      <dsp:txXfrm rot="-5400000">
        <a:off x="2926080" y="1439925"/>
        <a:ext cx="5154688" cy="873091"/>
      </dsp:txXfrm>
    </dsp:sp>
    <dsp:sp modelId="{B72291D4-A903-48AB-BECE-C50ACE84BD72}">
      <dsp:nvSpPr>
        <dsp:cNvPr id="0" name=""/>
        <dsp:cNvSpPr/>
      </dsp:nvSpPr>
      <dsp:spPr>
        <a:xfrm>
          <a:off x="0" y="1271748"/>
          <a:ext cx="2926080" cy="1209444"/>
        </a:xfrm>
        <a:prstGeom prst="roundRect">
          <a:avLst/>
        </a:prstGeom>
        <a:solidFill>
          <a:srgbClr val="00B05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政策能力</a:t>
          </a:r>
          <a:endParaRPr lang="zh-CN" altLang="en-US" sz="3600" kern="1200" dirty="0"/>
        </a:p>
      </dsp:txBody>
      <dsp:txXfrm>
        <a:off x="59040" y="1330788"/>
        <a:ext cx="2808000" cy="1091364"/>
      </dsp:txXfrm>
    </dsp:sp>
    <dsp:sp modelId="{CD184F24-0604-47F8-8CBF-E5BC038FD8E4}">
      <dsp:nvSpPr>
        <dsp:cNvPr id="0" name=""/>
        <dsp:cNvSpPr/>
      </dsp:nvSpPr>
      <dsp:spPr>
        <a:xfrm rot="5400000">
          <a:off x="5043262" y="545427"/>
          <a:ext cx="967555" cy="5201920"/>
        </a:xfrm>
        <a:prstGeom prst="round2SameRect">
          <a:avLst/>
        </a:prstGeom>
        <a:solidFill>
          <a:srgbClr val="CC6600">
            <a:alpha val="90000"/>
          </a:srgbClr>
        </a:solidFill>
        <a:ln w="6350" cap="flat" cmpd="sng" algn="ctr">
          <a:solidFill>
            <a:schemeClr val="accent4">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1440" tIns="45720" rIns="91440" bIns="45720" numCol="1" spcCol="1270" anchor="ctr" anchorCtr="0">
          <a:noAutofit/>
        </a:bodyPr>
        <a:lstStyle/>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政策价值</a:t>
          </a:r>
          <a:endParaRPr lang="zh-CN" altLang="en-US" sz="2400" b="1" kern="1200" dirty="0">
            <a:solidFill>
              <a:schemeClr val="tx1"/>
            </a:solidFill>
          </a:endParaRPr>
        </a:p>
        <a:p>
          <a:pPr marL="228600" lvl="1" indent="-228600" algn="ctr" defTabSz="1066800">
            <a:lnSpc>
              <a:spcPct val="90000"/>
            </a:lnSpc>
            <a:spcBef>
              <a:spcPct val="0"/>
            </a:spcBef>
            <a:spcAft>
              <a:spcPct val="15000"/>
            </a:spcAft>
            <a:buChar char="••"/>
          </a:pPr>
          <a:r>
            <a:rPr lang="zh-CN" altLang="en-US" sz="2400" b="1" kern="1200" dirty="0" smtClean="0">
              <a:solidFill>
                <a:schemeClr val="tx1"/>
              </a:solidFill>
            </a:rPr>
            <a:t>学术价值</a:t>
          </a:r>
          <a:endParaRPr lang="zh-CN" altLang="en-US" sz="2400" b="1" kern="1200" dirty="0">
            <a:solidFill>
              <a:schemeClr val="tx1"/>
            </a:solidFill>
          </a:endParaRPr>
        </a:p>
      </dsp:txBody>
      <dsp:txXfrm rot="-5400000">
        <a:off x="2926080" y="2709841"/>
        <a:ext cx="5154688" cy="873091"/>
      </dsp:txXfrm>
    </dsp:sp>
    <dsp:sp modelId="{B202EB43-310E-461B-A977-E6C8ED6A95CB}">
      <dsp:nvSpPr>
        <dsp:cNvPr id="0" name=""/>
        <dsp:cNvSpPr/>
      </dsp:nvSpPr>
      <dsp:spPr>
        <a:xfrm>
          <a:off x="0" y="2541665"/>
          <a:ext cx="2926080" cy="1209444"/>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CN" altLang="en-US" sz="3600" kern="1200" dirty="0" smtClean="0"/>
            <a:t>判断能力</a:t>
          </a:r>
          <a:endParaRPr lang="zh-CN" altLang="en-US" sz="3600" kern="1200" dirty="0"/>
        </a:p>
      </dsp:txBody>
      <dsp:txXfrm>
        <a:off x="59040" y="2600705"/>
        <a:ext cx="2808000" cy="109136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8.xml><?xml version="1.0" encoding="utf-8"?>
<dgm:layoutDef xmlns:dgm="http://schemas.openxmlformats.org/drawingml/2006/diagram" xmlns:a="http://schemas.openxmlformats.org/drawingml/2006/main" uniqueId="urn:microsoft.com/office/officeart/2005/8/layout/equation2#1">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11/layout/HexagonRadial">
  <dgm:title val="六边形射线"/>
  <dgm:desc val="用于显示与中心观点或主题相关的顺序流程。限制为六个级别 2 形状。非常适合于少量文本。不使用的文本不出现，但是在切换版式后仍然可用。"/>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7.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740617-8B04-44E4-A81C-75050D3A2AE9}" type="datetimeFigureOut">
              <a:rPr lang="zh-CN" altLang="en-US" smtClean="0"/>
              <a:t>2017/11/23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09BBC6-6679-429D-B4E9-E12652D850B2}" type="slidenum">
              <a:rPr lang="zh-CN" altLang="en-US" smtClean="0"/>
              <a:t>‹#›</a:t>
            </a:fld>
            <a:endParaRPr lang="zh-CN" altLang="en-US"/>
          </a:p>
        </p:txBody>
      </p:sp>
    </p:spTree>
    <p:extLst>
      <p:ext uri="{BB962C8B-B14F-4D97-AF65-F5344CB8AC3E}">
        <p14:creationId xmlns:p14="http://schemas.microsoft.com/office/powerpoint/2010/main" val="4032510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a:lstStyle/>
          <a:p>
            <a:fld id="{1846F07A-188F-40D5-98DF-FF45062A3650}" type="slidenum">
              <a:rPr lang="en-US" altLang="zh-CN">
                <a:latin typeface="Arial" pitchFamily="34" charset="0"/>
              </a:rPr>
              <a:pPr/>
              <a:t>9</a:t>
            </a:fld>
            <a:endParaRPr lang="en-US" altLang="zh-CN">
              <a:latin typeface="Arial" pitchFamily="34" charset="0"/>
            </a:endParaRPr>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latin typeface="Arial" pitchFamily="34" charset="0"/>
            </a:endParaRPr>
          </a:p>
        </p:txBody>
      </p:sp>
    </p:spTree>
    <p:extLst>
      <p:ext uri="{BB962C8B-B14F-4D97-AF65-F5344CB8AC3E}">
        <p14:creationId xmlns:p14="http://schemas.microsoft.com/office/powerpoint/2010/main" val="956369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TextEdi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74755"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5B1FB90-FDFA-4A81-B557-17DCFEA5E0C8}" type="slidenum">
              <a:rPr lang="en-US" altLang="zh-CN" sz="1200">
                <a:ea typeface="宋体" charset="-122"/>
              </a:rPr>
              <a:pPr algn="r"/>
              <a:t>78</a:t>
            </a:fld>
            <a:endParaRPr lang="en-US" altLang="zh-CN" sz="1200">
              <a:ea typeface="宋体" charset="-122"/>
            </a:endParaRPr>
          </a:p>
        </p:txBody>
      </p:sp>
    </p:spTree>
    <p:extLst>
      <p:ext uri="{BB962C8B-B14F-4D97-AF65-F5344CB8AC3E}">
        <p14:creationId xmlns:p14="http://schemas.microsoft.com/office/powerpoint/2010/main" val="3466385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C332442-23CA-4075-80A4-CDC7B1E59468}" type="slidenum">
              <a:rPr lang="en-US" altLang="zh-CN" sz="1200">
                <a:ea typeface="宋体" charset="-122"/>
              </a:rPr>
              <a:pPr algn="r"/>
              <a:t>79</a:t>
            </a:fld>
            <a:endParaRPr lang="en-US" altLang="zh-CN" sz="1200">
              <a:ea typeface="宋体" charset="-122"/>
            </a:endParaRPr>
          </a:p>
        </p:txBody>
      </p:sp>
      <p:sp>
        <p:nvSpPr>
          <p:cNvPr id="768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24794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ChangeArrowheads="1" noTextEdit="1"/>
          </p:cNvSpPr>
          <p:nvPr>
            <p:ph type="sldImg" idx="4294967295"/>
          </p:nvPr>
        </p:nvSpPr>
        <p:spPr/>
      </p:sp>
      <p:sp>
        <p:nvSpPr>
          <p:cNvPr id="79875" name="备注占位符 2"/>
          <p:cNvSpPr>
            <a:spLocks noGrp="1" noChangeArrowheads="1"/>
          </p:cNvSpPr>
          <p:nvPr>
            <p:ph type="body" idx="4294967295"/>
          </p:nvPr>
        </p:nvSpPr>
        <p:spPr/>
        <p:txBody>
          <a:bodyPr>
            <a:prstTxWarp prst="textNoShape">
              <a:avLst/>
            </a:prstTxWarp>
          </a:bodyPr>
          <a:lstStyle/>
          <a:p>
            <a:endParaRPr lang="zh-CN" altLang="en-US" smtClean="0"/>
          </a:p>
        </p:txBody>
      </p:sp>
      <p:sp>
        <p:nvSpPr>
          <p:cNvPr id="79876"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onstantia" panose="02030602050306030303" pitchFamily="18" charset="0"/>
                <a:ea typeface="宋体" panose="02010600030101010101" pitchFamily="2" charset="-122"/>
              </a:defRPr>
            </a:lvl1pPr>
            <a:lvl2pPr marL="742950" indent="-285750" eaLnBrk="0" hangingPunct="0">
              <a:defRPr>
                <a:solidFill>
                  <a:schemeClr val="tx1"/>
                </a:solidFill>
                <a:latin typeface="Constantia" panose="02030602050306030303" pitchFamily="18" charset="0"/>
                <a:ea typeface="宋体" panose="02010600030101010101" pitchFamily="2" charset="-122"/>
              </a:defRPr>
            </a:lvl2pPr>
            <a:lvl3pPr marL="1143000" indent="-228600" eaLnBrk="0" hangingPunct="0">
              <a:defRPr>
                <a:solidFill>
                  <a:schemeClr val="tx1"/>
                </a:solidFill>
                <a:latin typeface="Constantia" panose="02030602050306030303" pitchFamily="18" charset="0"/>
                <a:ea typeface="宋体" panose="02010600030101010101" pitchFamily="2" charset="-122"/>
              </a:defRPr>
            </a:lvl3pPr>
            <a:lvl4pPr marL="1600200" indent="-228600" eaLnBrk="0" hangingPunct="0">
              <a:defRPr>
                <a:solidFill>
                  <a:schemeClr val="tx1"/>
                </a:solidFill>
                <a:latin typeface="Constantia" panose="02030602050306030303" pitchFamily="18" charset="0"/>
                <a:ea typeface="宋体" panose="02010600030101010101" pitchFamily="2" charset="-122"/>
              </a:defRPr>
            </a:lvl4pPr>
            <a:lvl5pPr marL="2057400" indent="-228600" eaLnBrk="0" hangingPunct="0">
              <a:defRPr>
                <a:solidFill>
                  <a:schemeClr val="tx1"/>
                </a:solidFill>
                <a:latin typeface="Constantia" panose="02030602050306030303"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onstantia" panose="02030602050306030303"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onstantia" panose="02030602050306030303"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onstantia" panose="02030602050306030303"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onstantia" panose="02030602050306030303" pitchFamily="18" charset="0"/>
                <a:ea typeface="宋体" panose="02010600030101010101" pitchFamily="2" charset="-122"/>
              </a:defRPr>
            </a:lvl9pPr>
          </a:lstStyle>
          <a:p>
            <a:pPr eaLnBrk="1" hangingPunct="1"/>
            <a:fld id="{6756FFF2-D94F-4E95-8466-DFBCED2A6E6E}" type="slidenum">
              <a:rPr lang="zh-CN" altLang="en-US">
                <a:latin typeface="Calibri" panose="020F0502020204030204" pitchFamily="34" charset="0"/>
              </a:rPr>
              <a:pPr eaLnBrk="1" hangingPunct="1"/>
              <a:t>81</a:t>
            </a:fld>
            <a:endParaRPr lang="zh-CN" altLang="en-US">
              <a:latin typeface="Calibri" panose="020F0502020204030204" pitchFamily="34" charset="0"/>
            </a:endParaRPr>
          </a:p>
        </p:txBody>
      </p:sp>
    </p:spTree>
    <p:extLst>
      <p:ext uri="{BB962C8B-B14F-4D97-AF65-F5344CB8AC3E}">
        <p14:creationId xmlns:p14="http://schemas.microsoft.com/office/powerpoint/2010/main" val="3008642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Rot="1" noChangeAspect="1" noTextEdit="1"/>
          </p:cNvSpPr>
          <p:nvPr>
            <p:ph type="sldImg"/>
          </p:nvPr>
        </p:nvSpPr>
        <p:spPr bwMode="auto">
          <a:noFill/>
          <a:ln>
            <a:solidFill>
              <a:srgbClr val="000000"/>
            </a:solidFill>
            <a:miter lim="800000"/>
            <a:headEnd/>
            <a:tailEnd/>
          </a:ln>
        </p:spPr>
      </p:sp>
      <p:sp>
        <p:nvSpPr>
          <p:cNvPr id="8499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zh-CN" altLang="en-US" smtClean="0"/>
              <a:t>大陆漂移学说，最初由奥特利乌斯（</a:t>
            </a:r>
            <a:r>
              <a:rPr lang="en-US" altLang="zh-CN" smtClean="0"/>
              <a:t>Abraham Ortelius)</a:t>
            </a:r>
            <a:r>
              <a:rPr lang="zh-CN" altLang="en-US" smtClean="0"/>
              <a:t>在</a:t>
            </a:r>
            <a:r>
              <a:rPr lang="en-US" altLang="zh-CN" smtClean="0"/>
              <a:t>1596</a:t>
            </a:r>
            <a:r>
              <a:rPr lang="zh-CN" altLang="en-US" smtClean="0"/>
              <a:t>年提出，后来德国科学家阿尔弗雷德</a:t>
            </a:r>
            <a:r>
              <a:rPr lang="en-US" altLang="zh-CN" smtClean="0"/>
              <a:t>·</a:t>
            </a:r>
            <a:r>
              <a:rPr lang="zh-CN" altLang="en-US" smtClean="0"/>
              <a:t>魏格纳在</a:t>
            </a:r>
            <a:r>
              <a:rPr lang="en-US" altLang="zh-CN" smtClean="0"/>
              <a:t>1912</a:t>
            </a:r>
            <a:r>
              <a:rPr lang="zh-CN" altLang="en-US" smtClean="0"/>
              <a:t>年加以阐述，中文中“大陆漂移说”、“大陆漂移假说”均指同一概念。 </a:t>
            </a:r>
          </a:p>
        </p:txBody>
      </p:sp>
    </p:spTree>
    <p:extLst>
      <p:ext uri="{BB962C8B-B14F-4D97-AF65-F5344CB8AC3E}">
        <p14:creationId xmlns:p14="http://schemas.microsoft.com/office/powerpoint/2010/main" val="2581694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TextEdit="1"/>
          </p:cNvSpPr>
          <p:nvPr>
            <p:ph type="sldImg"/>
          </p:nvPr>
        </p:nvSpPr>
        <p:spPr bwMode="auto">
          <a:noFill/>
          <a:ln>
            <a:solidFill>
              <a:srgbClr val="000000"/>
            </a:solidFill>
            <a:miter lim="800000"/>
            <a:headEnd/>
            <a:tailEnd/>
          </a:ln>
        </p:spPr>
      </p:sp>
      <p:sp>
        <p:nvSpPr>
          <p:cNvPr id="9625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04763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BBF7BE-4B7F-44C6-AF67-A85B9EBF94B8}" type="slidenum">
              <a:rPr lang="zh-CN" altLang="en-US" smtClean="0"/>
              <a:t>32</a:t>
            </a:fld>
            <a:endParaRPr lang="zh-CN" altLang="en-US"/>
          </a:p>
        </p:txBody>
      </p:sp>
    </p:spTree>
    <p:extLst>
      <p:ext uri="{BB962C8B-B14F-4D97-AF65-F5344CB8AC3E}">
        <p14:creationId xmlns:p14="http://schemas.microsoft.com/office/powerpoint/2010/main" val="576355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教师发展水平</a:t>
            </a:r>
          </a:p>
        </p:txBody>
      </p:sp>
      <p:sp>
        <p:nvSpPr>
          <p:cNvPr id="286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B894C8-62C2-425C-83D1-9086502CE60B}" type="slidenum">
              <a:rPr lang="zh-CN" altLang="en-US">
                <a:cs typeface="幼圆"/>
              </a:rPr>
              <a:pPr fontAlgn="base">
                <a:spcBef>
                  <a:spcPct val="0"/>
                </a:spcBef>
                <a:spcAft>
                  <a:spcPct val="0"/>
                </a:spcAft>
                <a:defRPr/>
              </a:pPr>
              <a:t>39</a:t>
            </a:fld>
            <a:endParaRPr lang="zh-CN" altLang="en-US">
              <a:cs typeface="幼圆"/>
            </a:endParaRPr>
          </a:p>
        </p:txBody>
      </p:sp>
    </p:spTree>
    <p:extLst>
      <p:ext uri="{BB962C8B-B14F-4D97-AF65-F5344CB8AC3E}">
        <p14:creationId xmlns:p14="http://schemas.microsoft.com/office/powerpoint/2010/main" val="2693925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4281466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92792-8434-4F03-87EA-2EFDD177FADB}" type="slidenum">
              <a:rPr lang="zh-CN" altLang="en-US">
                <a:cs typeface="幼圆"/>
              </a:rPr>
              <a:pPr fontAlgn="base">
                <a:spcBef>
                  <a:spcPct val="0"/>
                </a:spcBef>
                <a:spcAft>
                  <a:spcPct val="0"/>
                </a:spcAft>
                <a:defRPr/>
              </a:pPr>
              <a:t>45</a:t>
            </a:fld>
            <a:endParaRPr lang="en-US" altLang="zh-CN">
              <a:cs typeface="幼圆"/>
            </a:endParaRPr>
          </a:p>
        </p:txBody>
      </p:sp>
    </p:spTree>
    <p:extLst>
      <p:ext uri="{BB962C8B-B14F-4D97-AF65-F5344CB8AC3E}">
        <p14:creationId xmlns:p14="http://schemas.microsoft.com/office/powerpoint/2010/main" val="41548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925214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全国儿童网民近</a:t>
            </a:r>
            <a:r>
              <a:rPr lang="en-US" altLang="zh-CN" smtClean="0"/>
              <a:t>9000</a:t>
            </a:r>
            <a:r>
              <a:rPr lang="zh-CN" altLang="en-US" smtClean="0"/>
              <a:t>万。北京市网民规模达到</a:t>
            </a:r>
            <a:r>
              <a:rPr lang="en-US" altLang="zh-CN" smtClean="0"/>
              <a:t>1218</a:t>
            </a:r>
            <a:r>
              <a:rPr lang="zh-CN" altLang="en-US" smtClean="0"/>
              <a:t>万人，其中</a:t>
            </a:r>
            <a:r>
              <a:rPr lang="en-US" altLang="zh-CN" smtClean="0"/>
              <a:t>10</a:t>
            </a:r>
            <a:r>
              <a:rPr lang="zh-CN" altLang="en-US" smtClean="0"/>
              <a:t>岁以下网民占</a:t>
            </a:r>
            <a:r>
              <a:rPr lang="en-US" altLang="zh-CN" smtClean="0"/>
              <a:t>0</a:t>
            </a:r>
            <a:r>
              <a:rPr lang="zh-CN" altLang="en-US" smtClean="0"/>
              <a:t>．</a:t>
            </a:r>
            <a:r>
              <a:rPr lang="en-US" altLang="zh-CN" smtClean="0"/>
              <a:t>9</a:t>
            </a:r>
            <a:r>
              <a:rPr lang="zh-CN" altLang="en-US" smtClean="0"/>
              <a:t>％，达到</a:t>
            </a:r>
            <a:r>
              <a:rPr lang="en-US" altLang="zh-CN" smtClean="0"/>
              <a:t>10</a:t>
            </a:r>
            <a:r>
              <a:rPr lang="zh-CN" altLang="en-US" smtClean="0"/>
              <a:t>万人，</a:t>
            </a:r>
            <a:r>
              <a:rPr lang="en-US" altLang="zh-CN" smtClean="0"/>
              <a:t>10</a:t>
            </a:r>
            <a:r>
              <a:rPr lang="zh-CN" altLang="en-US" smtClean="0"/>
              <a:t>至</a:t>
            </a:r>
            <a:r>
              <a:rPr lang="en-US" altLang="zh-CN" smtClean="0"/>
              <a:t>19</a:t>
            </a:r>
            <a:r>
              <a:rPr lang="zh-CN" altLang="en-US" smtClean="0"/>
              <a:t>岁的网民占</a:t>
            </a:r>
            <a:r>
              <a:rPr lang="en-US" altLang="zh-CN" smtClean="0"/>
              <a:t>17</a:t>
            </a:r>
            <a:r>
              <a:rPr lang="zh-CN" altLang="en-US" smtClean="0"/>
              <a:t>％，已经超过</a:t>
            </a:r>
            <a:r>
              <a:rPr lang="en-US" altLang="zh-CN" smtClean="0"/>
              <a:t>200</a:t>
            </a:r>
            <a:r>
              <a:rPr lang="zh-CN" altLang="en-US" smtClean="0"/>
              <a:t>万人。</a:t>
            </a:r>
            <a:br>
              <a:rPr lang="zh-CN" altLang="en-US" smtClean="0"/>
            </a:br>
            <a:endParaRPr lang="zh-CN" altLang="en-US" smtClean="0"/>
          </a:p>
        </p:txBody>
      </p:sp>
    </p:spTree>
    <p:extLst>
      <p:ext uri="{BB962C8B-B14F-4D97-AF65-F5344CB8AC3E}">
        <p14:creationId xmlns:p14="http://schemas.microsoft.com/office/powerpoint/2010/main" val="4092718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AC1CBC0-CE6F-4E98-9ACE-0B79F2BB06A4}" type="slidenum">
              <a:rPr lang="zh-CN" altLang="en-US" smtClean="0"/>
              <a:pPr>
                <a:defRPr/>
              </a:pPr>
              <a:t>52</a:t>
            </a:fld>
            <a:endParaRPr lang="zh-CN" altLang="en-US"/>
          </a:p>
        </p:txBody>
      </p:sp>
    </p:spTree>
    <p:extLst>
      <p:ext uri="{BB962C8B-B14F-4D97-AF65-F5344CB8AC3E}">
        <p14:creationId xmlns:p14="http://schemas.microsoft.com/office/powerpoint/2010/main" val="300935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headEnd/>
            <a:tailEnd/>
          </a:ln>
        </p:spPr>
      </p:sp>
      <p:sp>
        <p:nvSpPr>
          <p:cNvPr id="675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55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B43A98-1D72-4735-904C-BF339BEC99E5}" type="slidenum">
              <a:rPr lang="zh-CN" altLang="en-US">
                <a:cs typeface="幼圆"/>
              </a:rPr>
              <a:pPr fontAlgn="base">
                <a:spcBef>
                  <a:spcPct val="0"/>
                </a:spcBef>
                <a:spcAft>
                  <a:spcPct val="0"/>
                </a:spcAft>
                <a:defRPr/>
              </a:pPr>
              <a:t>72</a:t>
            </a:fld>
            <a:endParaRPr lang="en-US" altLang="zh-CN">
              <a:cs typeface="幼圆"/>
            </a:endParaRPr>
          </a:p>
        </p:txBody>
      </p:sp>
    </p:spTree>
    <p:extLst>
      <p:ext uri="{BB962C8B-B14F-4D97-AF65-F5344CB8AC3E}">
        <p14:creationId xmlns:p14="http://schemas.microsoft.com/office/powerpoint/2010/main" val="3107659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250874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1959767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325597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11/23/2017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62435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217049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3905524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3829438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2270727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3793693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333689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1532324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F5C4CD3-9D73-4D09-ADED-F79BA9222EDC}" type="datetimeFigureOut">
              <a:rPr lang="zh-CN" altLang="en-US" smtClean="0"/>
              <a:t>2017/11/23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489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lumMod val="5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5C4CD3-9D73-4D09-ADED-F79BA9222EDC}" type="datetimeFigureOut">
              <a:rPr lang="zh-CN" altLang="en-US" smtClean="0"/>
              <a:t>2017/11/23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4A175-F16B-4AF8-B6E5-2AC2A1B5AF6F}" type="slidenum">
              <a:rPr lang="zh-CN" altLang="en-US" smtClean="0"/>
              <a:t>‹#›</a:t>
            </a:fld>
            <a:endParaRPr lang="zh-CN" altLang="en-US"/>
          </a:p>
        </p:txBody>
      </p:sp>
    </p:spTree>
    <p:extLst>
      <p:ext uri="{BB962C8B-B14F-4D97-AF65-F5344CB8AC3E}">
        <p14:creationId xmlns:p14="http://schemas.microsoft.com/office/powerpoint/2010/main" val="21925928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3.png"/><Relationship Id="rId4" Type="http://schemas.openxmlformats.org/officeDocument/2006/relationships/oleObject" Target="../embeddings/Microsoft_Excel_97-2003____1.xls"/></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5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7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48.jpeg"/><Relationship Id="rId7" Type="http://schemas.openxmlformats.org/officeDocument/2006/relationships/diagramColors" Target="../diagrams/colors15.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7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Layout" Target="../diagrams/layout16.xml"/><Relationship Id="rId7" Type="http://schemas.openxmlformats.org/officeDocument/2006/relationships/image" Target="../media/image49.jpeg"/><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74.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8" Type="http://schemas.microsoft.com/office/2007/relationships/diagramDrawing" Target="../diagrams/drawing18.xml"/><Relationship Id="rId13" Type="http://schemas.microsoft.com/office/2007/relationships/diagramDrawing" Target="../diagrams/drawing19.xml"/><Relationship Id="rId3" Type="http://schemas.openxmlformats.org/officeDocument/2006/relationships/notesSlide" Target="../notesSlides/notesSlide12.xml"/><Relationship Id="rId7" Type="http://schemas.openxmlformats.org/officeDocument/2006/relationships/diagramColors" Target="../diagrams/colors18.xml"/><Relationship Id="rId12" Type="http://schemas.openxmlformats.org/officeDocument/2006/relationships/diagramColors" Target="../diagrams/colors19.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QuickStyle" Target="../diagrams/quickStyle18.xml"/><Relationship Id="rId11" Type="http://schemas.openxmlformats.org/officeDocument/2006/relationships/diagramQuickStyle" Target="../diagrams/quickStyle19.xml"/><Relationship Id="rId5" Type="http://schemas.openxmlformats.org/officeDocument/2006/relationships/diagramLayout" Target="../diagrams/layout18.xml"/><Relationship Id="rId10" Type="http://schemas.openxmlformats.org/officeDocument/2006/relationships/diagramLayout" Target="../diagrams/layout19.xml"/><Relationship Id="rId4" Type="http://schemas.openxmlformats.org/officeDocument/2006/relationships/diagramData" Target="../diagrams/data18.xml"/><Relationship Id="rId9" Type="http://schemas.openxmlformats.org/officeDocument/2006/relationships/diagramData" Target="../diagrams/data19.xml"/></Relationships>
</file>

<file path=ppt/slides/_rels/slide8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8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8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65.png"/><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9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40777" y="1441145"/>
            <a:ext cx="9685283" cy="1794258"/>
          </a:xfrm>
        </p:spPr>
        <p:txBody>
          <a:bodyPr>
            <a:normAutofit/>
          </a:bodyPr>
          <a:lstStyle/>
          <a:p>
            <a:pPr>
              <a:lnSpc>
                <a:spcPct val="100000"/>
              </a:lnSpc>
              <a:spcBef>
                <a:spcPts val="1800"/>
              </a:spcBef>
              <a:spcAft>
                <a:spcPts val="600"/>
              </a:spcAft>
            </a:pPr>
            <a:r>
              <a:rPr lang="zh-CN" altLang="en-US" sz="4800" dirty="0" smtClean="0">
                <a:solidFill>
                  <a:srgbClr val="0070C0"/>
                </a:solidFill>
                <a:latin typeface="黑体" panose="02010609060101010101" pitchFamily="49" charset="-122"/>
                <a:ea typeface="黑体" panose="02010609060101010101" pitchFamily="49" charset="-122"/>
              </a:rPr>
              <a:t>新时代教师科研素质与方法</a:t>
            </a:r>
            <a:r>
              <a:rPr lang="en-US" altLang="zh-CN" sz="4800" dirty="0" smtClean="0">
                <a:solidFill>
                  <a:srgbClr val="0070C0"/>
                </a:solidFill>
                <a:latin typeface="黑体" panose="02010609060101010101" pitchFamily="49" charset="-122"/>
                <a:ea typeface="黑体" panose="02010609060101010101" pitchFamily="49" charset="-122"/>
              </a:rPr>
              <a:t/>
            </a:r>
            <a:br>
              <a:rPr lang="en-US" altLang="zh-CN" sz="4800" dirty="0" smtClean="0">
                <a:solidFill>
                  <a:srgbClr val="0070C0"/>
                </a:solidFill>
                <a:latin typeface="黑体" panose="02010609060101010101" pitchFamily="49" charset="-122"/>
                <a:ea typeface="黑体" panose="02010609060101010101" pitchFamily="49" charset="-122"/>
              </a:rPr>
            </a:br>
            <a:endParaRPr lang="zh-CN" altLang="en-US" sz="3200" dirty="0">
              <a:solidFill>
                <a:srgbClr val="0070C0"/>
              </a:solidFill>
            </a:endParaRPr>
          </a:p>
        </p:txBody>
      </p:sp>
      <p:sp>
        <p:nvSpPr>
          <p:cNvPr id="3" name="副标题 2"/>
          <p:cNvSpPr>
            <a:spLocks noGrp="1"/>
          </p:cNvSpPr>
          <p:nvPr>
            <p:ph type="subTitle" idx="1"/>
          </p:nvPr>
        </p:nvSpPr>
        <p:spPr>
          <a:xfrm>
            <a:off x="1617518" y="4225492"/>
            <a:ext cx="9144000" cy="1655762"/>
          </a:xfrm>
        </p:spPr>
        <p:txBody>
          <a:bodyPr/>
          <a:lstStyle/>
          <a:p>
            <a:endParaRPr lang="en-US" altLang="zh-CN" dirty="0" smtClean="0"/>
          </a:p>
          <a:p>
            <a:r>
              <a:rPr lang="zh-CN" altLang="en-US" b="1" dirty="0" smtClean="0"/>
              <a:t>中国教育学会</a:t>
            </a:r>
            <a:endParaRPr lang="en-US" altLang="zh-CN" b="1" dirty="0" smtClean="0"/>
          </a:p>
          <a:p>
            <a:r>
              <a:rPr lang="zh-CN" altLang="en-US" b="1" dirty="0" smtClean="0"/>
              <a:t>高书国   博士   研究员</a:t>
            </a:r>
            <a:endParaRPr lang="en-US" altLang="zh-CN" b="1" dirty="0" smtClean="0"/>
          </a:p>
          <a:p>
            <a:endParaRPr lang="zh-CN" alt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52843" cy="721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1394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760" y="2758994"/>
            <a:ext cx="10878205" cy="2862322"/>
          </a:xfrm>
          <a:prstGeom prst="rect">
            <a:avLst/>
          </a:prstGeom>
        </p:spPr>
        <p:txBody>
          <a:bodyPr wrap="square">
            <a:spAutoFit/>
          </a:bodyPr>
          <a:lstStyle/>
          <a:p>
            <a:r>
              <a:rPr lang="en-US" altLang="zh-CN" sz="3600" dirty="0" smtClean="0"/>
              <a:t>     </a:t>
            </a:r>
            <a:r>
              <a:rPr lang="zh-CN" altLang="zh-CN" sz="3600" dirty="0" smtClean="0"/>
              <a:t>中国教育</a:t>
            </a:r>
            <a:r>
              <a:rPr lang="zh-CN" altLang="en-US" sz="3600" dirty="0" smtClean="0"/>
              <a:t>实现</a:t>
            </a:r>
            <a:r>
              <a:rPr lang="zh-CN" altLang="zh-CN" sz="3600" dirty="0" smtClean="0"/>
              <a:t>从大到强、建设教育强国的</a:t>
            </a:r>
            <a:r>
              <a:rPr lang="zh-CN" altLang="en-US" sz="3600" dirty="0" smtClean="0"/>
              <a:t>新</a:t>
            </a:r>
            <a:r>
              <a:rPr lang="zh-CN" altLang="zh-CN" sz="3600" dirty="0" smtClean="0"/>
              <a:t>时代</a:t>
            </a:r>
            <a:r>
              <a:rPr lang="zh-CN" altLang="en-US" sz="3600" dirty="0" smtClean="0"/>
              <a:t>；</a:t>
            </a:r>
            <a:endParaRPr lang="en-US" altLang="zh-CN" sz="3600" dirty="0" smtClean="0"/>
          </a:p>
          <a:p>
            <a:r>
              <a:rPr lang="en-US" altLang="zh-CN" sz="3600" dirty="0"/>
              <a:t> </a:t>
            </a:r>
            <a:r>
              <a:rPr lang="en-US" altLang="zh-CN" sz="3600" dirty="0" smtClean="0"/>
              <a:t>    </a:t>
            </a:r>
            <a:r>
              <a:rPr lang="zh-CN" altLang="en-US" sz="3600" dirty="0" smtClean="0"/>
              <a:t>中国教育服务于更高层次开放型经济的新时代；</a:t>
            </a:r>
            <a:endParaRPr lang="en-US" altLang="zh-CN" sz="3600" dirty="0" smtClean="0"/>
          </a:p>
          <a:p>
            <a:r>
              <a:rPr lang="en-US" altLang="zh-CN" sz="3600" dirty="0" smtClean="0"/>
              <a:t>     </a:t>
            </a:r>
            <a:r>
              <a:rPr lang="zh-CN" altLang="zh-CN" sz="3600" dirty="0" smtClean="0"/>
              <a:t>中国人民享受世界水平现代化教育的</a:t>
            </a:r>
            <a:r>
              <a:rPr lang="zh-CN" altLang="en-US" sz="3600" dirty="0" smtClean="0"/>
              <a:t>新</a:t>
            </a:r>
            <a:r>
              <a:rPr lang="zh-CN" altLang="zh-CN" sz="3600" dirty="0" smtClean="0"/>
              <a:t>时代</a:t>
            </a:r>
            <a:r>
              <a:rPr lang="zh-CN" altLang="en-US" sz="3600" dirty="0" smtClean="0"/>
              <a:t>；</a:t>
            </a:r>
            <a:endParaRPr lang="en-US" altLang="zh-CN" sz="3600" dirty="0" smtClean="0"/>
          </a:p>
          <a:p>
            <a:r>
              <a:rPr lang="en-US" altLang="zh-CN" sz="3600" dirty="0" smtClean="0"/>
              <a:t>     </a:t>
            </a:r>
            <a:r>
              <a:rPr lang="zh-CN" altLang="zh-CN" sz="3600" dirty="0" smtClean="0"/>
              <a:t>中国更加自信地走向世界教育舞台中心的</a:t>
            </a:r>
            <a:r>
              <a:rPr lang="zh-CN" altLang="en-US" sz="3600" dirty="0" smtClean="0"/>
              <a:t>新</a:t>
            </a:r>
            <a:r>
              <a:rPr lang="zh-CN" altLang="zh-CN" sz="3600" dirty="0" smtClean="0"/>
              <a:t>时代。</a:t>
            </a:r>
            <a:endParaRPr lang="en-US" altLang="zh-CN" sz="3600" dirty="0" smtClean="0">
              <a:solidFill>
                <a:srgbClr val="333333"/>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zh-CN" altLang="en-US" sz="3600" dirty="0">
              <a:latin typeface="黑体" panose="02010609060101010101" pitchFamily="49" charset="-122"/>
              <a:ea typeface="黑体" panose="02010609060101010101" pitchFamily="49" charset="-122"/>
            </a:endParaRPr>
          </a:p>
        </p:txBody>
      </p:sp>
      <p:sp>
        <p:nvSpPr>
          <p:cNvPr id="3" name="矩形 2"/>
          <p:cNvSpPr/>
          <p:nvPr/>
        </p:nvSpPr>
        <p:spPr>
          <a:xfrm>
            <a:off x="3710125" y="882951"/>
            <a:ext cx="5507476" cy="954107"/>
          </a:xfrm>
          <a:prstGeom prst="rect">
            <a:avLst/>
          </a:prstGeom>
        </p:spPr>
        <p:txBody>
          <a:bodyPr wrap="square">
            <a:spAutoFit/>
          </a:bodyPr>
          <a:lstStyle/>
          <a:p>
            <a:pPr algn="ctr"/>
            <a:r>
              <a:rPr lang="zh-CN" altLang="zh-CN" sz="2800"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中国特色社会主义进入了新时代这是我国发展新的历史方位</a:t>
            </a:r>
            <a:endParaRPr lang="en-US" altLang="zh-CN" sz="2800"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endParaRP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52843" cy="721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260943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2" descr="10342_22409_0"/>
          <p:cNvPicPr>
            <a:picLocks noChangeAspect="1" noChangeArrowheads="1"/>
          </p:cNvPicPr>
          <p:nvPr/>
        </p:nvPicPr>
        <p:blipFill>
          <a:blip r:embed="rId3"/>
          <a:srcRect/>
          <a:stretch>
            <a:fillRect/>
          </a:stretch>
        </p:blipFill>
        <p:spPr bwMode="auto">
          <a:xfrm>
            <a:off x="2197974" y="1148216"/>
            <a:ext cx="3649153" cy="4263572"/>
          </a:xfrm>
          <a:prstGeom prst="rect">
            <a:avLst/>
          </a:prstGeom>
          <a:noFill/>
          <a:ln w="38100">
            <a:solidFill>
              <a:schemeClr val="tx2"/>
            </a:solidFill>
            <a:miter lim="800000"/>
            <a:headEnd/>
            <a:tailEnd/>
          </a:ln>
        </p:spPr>
      </p:pic>
      <p:sp>
        <p:nvSpPr>
          <p:cNvPr id="95234" name="Rectangle 3"/>
          <p:cNvSpPr>
            <a:spLocks noChangeArrowheads="1"/>
          </p:cNvSpPr>
          <p:nvPr/>
        </p:nvSpPr>
        <p:spPr bwMode="auto">
          <a:xfrm>
            <a:off x="4800600" y="5876926"/>
            <a:ext cx="4197350" cy="676275"/>
          </a:xfrm>
          <a:prstGeom prst="rect">
            <a:avLst/>
          </a:prstGeom>
          <a:noFill/>
          <a:ln w="19050" algn="ctr">
            <a:noFill/>
            <a:miter lim="800000"/>
            <a:headEnd/>
            <a:tailEnd/>
          </a:ln>
        </p:spPr>
        <p:txBody>
          <a:bodyPr wrap="none" lIns="66623" tIns="33312" rIns="66623" bIns="33312">
            <a:spAutoFit/>
          </a:bodyPr>
          <a:lstStyle/>
          <a:p>
            <a:pPr algn="ctr">
              <a:spcBef>
                <a:spcPct val="30000"/>
              </a:spcBef>
            </a:pPr>
            <a:r>
              <a:rPr lang="zh-CN" altLang="en-US" sz="4000">
                <a:solidFill>
                  <a:srgbClr val="FF0000"/>
                </a:solidFill>
                <a:ea typeface="宋体" charset="-122"/>
              </a:rPr>
              <a:t>学术成长需要时间</a:t>
            </a:r>
          </a:p>
        </p:txBody>
      </p:sp>
      <p:sp>
        <p:nvSpPr>
          <p:cNvPr id="95235" name="Rectangle 4"/>
          <p:cNvSpPr>
            <a:spLocks noChangeArrowheads="1"/>
          </p:cNvSpPr>
          <p:nvPr/>
        </p:nvSpPr>
        <p:spPr bwMode="auto">
          <a:xfrm>
            <a:off x="6629400" y="3068638"/>
            <a:ext cx="4038600" cy="2343150"/>
          </a:xfrm>
          <a:prstGeom prst="rect">
            <a:avLst/>
          </a:prstGeom>
          <a:noFill/>
          <a:ln w="9525">
            <a:noFill/>
            <a:miter lim="800000"/>
            <a:headEnd/>
            <a:tailEnd/>
          </a:ln>
        </p:spPr>
        <p:txBody>
          <a:bodyPr/>
          <a:lstStyle/>
          <a:p>
            <a:pPr marL="285750" indent="-285750" algn="just">
              <a:lnSpc>
                <a:spcPct val="90000"/>
              </a:lnSpc>
              <a:spcBef>
                <a:spcPct val="20000"/>
              </a:spcBef>
              <a:spcAft>
                <a:spcPts val="600"/>
              </a:spcAft>
              <a:buClr>
                <a:schemeClr val="tx1"/>
              </a:buClr>
              <a:buSzPct val="80000"/>
            </a:pPr>
            <a:r>
              <a:rPr lang="zh-CN" altLang="en-US" sz="2000" dirty="0">
                <a:solidFill>
                  <a:srgbClr val="3E5E08"/>
                </a:solidFill>
                <a:latin typeface="Century Gothic"/>
              </a:rPr>
              <a:t>      </a:t>
            </a:r>
            <a:r>
              <a:rPr lang="zh-CN" altLang="en-US" sz="2000" dirty="0" smtClean="0">
                <a:solidFill>
                  <a:srgbClr val="3E5E08"/>
                </a:solidFill>
                <a:latin typeface="Century Gothic"/>
              </a:rPr>
              <a:t>       </a:t>
            </a:r>
            <a:r>
              <a:rPr lang="zh-CN" altLang="en-US" sz="2400" dirty="0" smtClean="0">
                <a:solidFill>
                  <a:srgbClr val="002060"/>
                </a:solidFill>
                <a:latin typeface="Century Gothic"/>
              </a:rPr>
              <a:t>布达拉宫</a:t>
            </a:r>
            <a:r>
              <a:rPr lang="zh-CN" altLang="en-US" sz="2400" dirty="0">
                <a:solidFill>
                  <a:srgbClr val="002060"/>
                </a:solidFill>
                <a:latin typeface="Century Gothic"/>
              </a:rPr>
              <a:t>始建于</a:t>
            </a:r>
            <a:r>
              <a:rPr lang="en-US" altLang="zh-CN" sz="2400" dirty="0">
                <a:solidFill>
                  <a:srgbClr val="002060"/>
                </a:solidFill>
                <a:latin typeface="Century Gothic"/>
              </a:rPr>
              <a:t>641</a:t>
            </a:r>
            <a:r>
              <a:rPr lang="zh-CN" altLang="en-US" sz="2400" dirty="0">
                <a:solidFill>
                  <a:srgbClr val="002060"/>
                </a:solidFill>
                <a:latin typeface="Century Gothic"/>
              </a:rPr>
              <a:t>年吐蕃王朝松赞干布时期。</a:t>
            </a:r>
            <a:r>
              <a:rPr lang="en-US" altLang="zh-CN" sz="2400" dirty="0">
                <a:solidFill>
                  <a:srgbClr val="002060"/>
                </a:solidFill>
                <a:latin typeface="Century Gothic"/>
              </a:rPr>
              <a:t>1645</a:t>
            </a:r>
            <a:r>
              <a:rPr lang="zh-CN" altLang="en-US" sz="2400" dirty="0">
                <a:solidFill>
                  <a:srgbClr val="002060"/>
                </a:solidFill>
                <a:latin typeface="Century Gothic"/>
              </a:rPr>
              <a:t>年开始重建。整个布达拉宫到</a:t>
            </a:r>
            <a:r>
              <a:rPr lang="en-US" altLang="zh-CN" sz="2400" dirty="0">
                <a:solidFill>
                  <a:srgbClr val="002060"/>
                </a:solidFill>
                <a:latin typeface="Century Gothic"/>
              </a:rPr>
              <a:t>1693</a:t>
            </a:r>
            <a:r>
              <a:rPr lang="zh-CN" altLang="en-US" sz="2400" dirty="0">
                <a:solidFill>
                  <a:srgbClr val="002060"/>
                </a:solidFill>
                <a:latin typeface="Century Gothic"/>
              </a:rPr>
              <a:t>年基本完工，总共历时</a:t>
            </a:r>
            <a:r>
              <a:rPr lang="en-US" altLang="zh-CN" sz="2400" dirty="0">
                <a:solidFill>
                  <a:srgbClr val="002060"/>
                </a:solidFill>
                <a:latin typeface="Century Gothic"/>
              </a:rPr>
              <a:t>48</a:t>
            </a:r>
            <a:r>
              <a:rPr lang="zh-CN" altLang="en-US" sz="2400" dirty="0">
                <a:solidFill>
                  <a:srgbClr val="002060"/>
                </a:solidFill>
                <a:latin typeface="Century Gothic"/>
              </a:rPr>
              <a:t>年。</a:t>
            </a:r>
            <a:r>
              <a:rPr lang="zh-CN" altLang="en-US" sz="1600" dirty="0">
                <a:solidFill>
                  <a:srgbClr val="002060"/>
                </a:solidFill>
                <a:latin typeface="Century Gothic"/>
              </a:rPr>
              <a:t> </a:t>
            </a:r>
          </a:p>
        </p:txBody>
      </p:sp>
    </p:spTree>
    <p:extLst>
      <p:ext uri="{BB962C8B-B14F-4D97-AF65-F5344CB8AC3E}">
        <p14:creationId xmlns:p14="http://schemas.microsoft.com/office/powerpoint/2010/main" val="58044256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olidFill>
                  <a:srgbClr val="0070C0"/>
                </a:solidFill>
              </a:rPr>
              <a:t>对中小学教师的几点科研</a:t>
            </a:r>
            <a:r>
              <a:rPr lang="zh-CN" altLang="en-US" b="1" dirty="0" smtClean="0">
                <a:solidFill>
                  <a:srgbClr val="0070C0"/>
                </a:solidFill>
              </a:rPr>
              <a:t>希望</a:t>
            </a:r>
            <a:endParaRPr lang="zh-CN" altLang="en-US" b="1" dirty="0">
              <a:solidFill>
                <a:srgbClr val="0070C0"/>
              </a:solidFill>
            </a:endParaRPr>
          </a:p>
        </p:txBody>
      </p:sp>
      <p:sp>
        <p:nvSpPr>
          <p:cNvPr id="3" name="内容占位符 2"/>
          <p:cNvSpPr>
            <a:spLocks noGrp="1"/>
          </p:cNvSpPr>
          <p:nvPr>
            <p:ph idx="1"/>
          </p:nvPr>
        </p:nvSpPr>
        <p:spPr>
          <a:xfrm>
            <a:off x="838200" y="1825625"/>
            <a:ext cx="10515600" cy="4351338"/>
          </a:xfrm>
        </p:spPr>
        <p:txBody>
          <a:bodyPr/>
          <a:lstStyle/>
          <a:p>
            <a:r>
              <a:rPr lang="zh-CN" altLang="en-US" dirty="0"/>
              <a:t>说自己，做自己</a:t>
            </a:r>
            <a:r>
              <a:rPr lang="zh-CN" altLang="en-US" dirty="0" smtClean="0"/>
              <a:t>，从自己的专业走向科学研究的步伐；</a:t>
            </a:r>
            <a:endParaRPr lang="en-US" altLang="zh-CN" dirty="0" smtClean="0"/>
          </a:p>
          <a:p>
            <a:r>
              <a:rPr lang="zh-CN" altLang="en-US" dirty="0"/>
              <a:t>短</a:t>
            </a:r>
            <a:r>
              <a:rPr lang="zh-CN" altLang="en-US" dirty="0" smtClean="0"/>
              <a:t>研究，长</a:t>
            </a:r>
            <a:r>
              <a:rPr lang="zh-CN" altLang="en-US" dirty="0"/>
              <a:t>积累，从一开始就有携初心走到终老的决心；</a:t>
            </a:r>
            <a:endParaRPr lang="en-US" altLang="zh-CN" dirty="0"/>
          </a:p>
          <a:p>
            <a:r>
              <a:rPr lang="zh-CN" altLang="en-US" dirty="0" smtClean="0"/>
              <a:t>大视野，小</a:t>
            </a:r>
            <a:r>
              <a:rPr lang="zh-CN" altLang="en-US" dirty="0"/>
              <a:t>问题</a:t>
            </a:r>
            <a:r>
              <a:rPr lang="zh-CN" altLang="en-US" dirty="0" smtClean="0"/>
              <a:t>，从兴趣问题做起到需要引导科学研究；</a:t>
            </a:r>
            <a:endParaRPr lang="en-US" altLang="zh-CN" dirty="0" smtClean="0"/>
          </a:p>
          <a:p>
            <a:r>
              <a:rPr lang="zh-CN" altLang="en-US" dirty="0" smtClean="0"/>
              <a:t>既作狗，又作猫，从参与式合作研究到做大做强的独立研究；</a:t>
            </a:r>
            <a:endParaRPr lang="en-US" altLang="zh-CN" dirty="0" smtClean="0"/>
          </a:p>
          <a:p>
            <a:r>
              <a:rPr lang="zh-CN" altLang="en-US" dirty="0" smtClean="0"/>
              <a:t>讲学理，讲故事，从自身发展讲到学校发展，再到中国教育发展。</a:t>
            </a:r>
            <a:endParaRPr lang="en-US" altLang="zh-CN" dirty="0" smtClean="0"/>
          </a:p>
          <a:p>
            <a:endParaRPr lang="zh-CN" altLang="en-US" dirty="0"/>
          </a:p>
        </p:txBody>
      </p:sp>
    </p:spTree>
    <p:extLst>
      <p:ext uri="{BB962C8B-B14F-4D97-AF65-F5344CB8AC3E}">
        <p14:creationId xmlns:p14="http://schemas.microsoft.com/office/powerpoint/2010/main" val="41087245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p:cNvSpPr>
          <p:nvPr>
            <p:ph type="ctrTitle" idx="4294967295"/>
          </p:nvPr>
        </p:nvSpPr>
        <p:spPr>
          <a:xfrm>
            <a:off x="2895601" y="1557339"/>
            <a:ext cx="4568825" cy="1462087"/>
          </a:xfrm>
        </p:spPr>
        <p:txBody>
          <a:bodyPr wrap="square" lIns="0" tIns="45719" rIns="0" bIns="0" anchor="b"/>
          <a:lstStyle>
            <a:lvl1pPr lvl="0">
              <a:defRPr kern="1200"/>
            </a:lvl1pPr>
          </a:lstStyle>
          <a:p>
            <a:pPr lvl="0" algn="r" eaLnBrk="1" hangingPunct="1"/>
            <a:r>
              <a:rPr lang="zh-CN" altLang="zh-CN" sz="6000" dirty="0">
                <a:solidFill>
                  <a:srgbClr val="FF0000"/>
                </a:solidFill>
              </a:rPr>
              <a:t>Thanks</a:t>
            </a:r>
          </a:p>
        </p:txBody>
      </p:sp>
      <p:sp>
        <p:nvSpPr>
          <p:cNvPr id="79874" name="Rectangle 3"/>
          <p:cNvSpPr>
            <a:spLocks noGrp="1"/>
          </p:cNvSpPr>
          <p:nvPr>
            <p:ph type="subTitle" idx="4294967295"/>
          </p:nvPr>
        </p:nvSpPr>
        <p:spPr>
          <a:xfrm>
            <a:off x="2937359" y="3621021"/>
            <a:ext cx="6553200" cy="785813"/>
          </a:xfrm>
        </p:spPr>
        <p:txBody>
          <a:bodyPr wrap="square" lIns="91438" tIns="45719" rIns="91438" bIns="45719" anchor="t">
            <a:noAutofit/>
          </a:bodyPr>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a:lnSpc>
                <a:spcPct val="90000"/>
              </a:lnSpc>
              <a:buNone/>
            </a:pPr>
            <a:r>
              <a:rPr lang="zh-CN" altLang="en-US" sz="3200" b="1" dirty="0">
                <a:solidFill>
                  <a:srgbClr val="002060"/>
                </a:solidFill>
                <a:latin typeface="宋体" charset="0"/>
                <a:ea typeface="宋体" charset="0"/>
              </a:rPr>
              <a:t>国家教育发展研究中心</a:t>
            </a:r>
          </a:p>
          <a:p>
            <a:pPr>
              <a:lnSpc>
                <a:spcPct val="90000"/>
              </a:lnSpc>
              <a:buNone/>
            </a:pPr>
            <a:r>
              <a:rPr lang="zh-CN" altLang="en-US" sz="3200" b="1" dirty="0">
                <a:solidFill>
                  <a:srgbClr val="002060"/>
                </a:solidFill>
                <a:latin typeface="宋体" charset="0"/>
                <a:ea typeface="宋体" charset="0"/>
              </a:rPr>
              <a:t>高书国 </a:t>
            </a:r>
            <a:r>
              <a:rPr lang="en-US" altLang="zh-CN" sz="3200" b="1" dirty="0" smtClean="0">
                <a:solidFill>
                  <a:srgbClr val="002060"/>
                </a:solidFill>
                <a:latin typeface="宋体" charset="0"/>
                <a:ea typeface="宋体" charset="0"/>
              </a:rPr>
              <a:t>13552799809</a:t>
            </a:r>
            <a:endParaRPr lang="en-US" altLang="zh-CN" sz="3200" b="1" dirty="0">
              <a:solidFill>
                <a:srgbClr val="002060"/>
              </a:solidFill>
              <a:latin typeface="宋体" charset="0"/>
              <a:ea typeface="宋体" charset="0"/>
            </a:endParaRPr>
          </a:p>
        </p:txBody>
      </p:sp>
    </p:spTree>
    <p:custDataLst>
      <p:tags r:id="rId1"/>
    </p:custDataLst>
    <p:extLst>
      <p:ext uri="{BB962C8B-B14F-4D97-AF65-F5344CB8AC3E}">
        <p14:creationId xmlns:p14="http://schemas.microsoft.com/office/powerpoint/2010/main" val="23177043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4420" y="648904"/>
            <a:ext cx="11430000" cy="1325563"/>
          </a:xfrm>
          <a:solidFill>
            <a:srgbClr val="C00000"/>
          </a:solidFill>
        </p:spPr>
        <p:txBody>
          <a:bodyPr>
            <a:normAutofit/>
          </a:bodyPr>
          <a:lstStyle/>
          <a:p>
            <a:pPr algn="ctr"/>
            <a:r>
              <a:rPr lang="zh-CN" altLang="en-US" sz="3200" dirty="0" smtClean="0">
                <a:solidFill>
                  <a:schemeClr val="bg1"/>
                </a:solidFill>
              </a:rPr>
              <a:t>建设教育强国是中华民族伟大复兴的基础工程</a:t>
            </a:r>
            <a:endParaRPr lang="zh-CN" altLang="en-US" sz="3200" dirty="0">
              <a:solidFill>
                <a:schemeClr val="bg1"/>
              </a:solidFill>
            </a:endParaRPr>
          </a:p>
        </p:txBody>
      </p:sp>
      <p:sp>
        <p:nvSpPr>
          <p:cNvPr id="3" name="内容占位符 2"/>
          <p:cNvSpPr>
            <a:spLocks noGrp="1"/>
          </p:cNvSpPr>
          <p:nvPr>
            <p:ph idx="1"/>
          </p:nvPr>
        </p:nvSpPr>
        <p:spPr>
          <a:xfrm>
            <a:off x="6501781" y="2431503"/>
            <a:ext cx="4437464" cy="4111681"/>
          </a:xfrm>
        </p:spPr>
        <p:txBody>
          <a:bodyPr>
            <a:normAutofit fontScale="92500" lnSpcReduction="10000"/>
          </a:bodyPr>
          <a:lstStyle/>
          <a:p>
            <a:r>
              <a:rPr lang="zh-CN" altLang="zh-CN" sz="3200" dirty="0"/>
              <a:t>建设教育强国第一次写入中国共产党全会报告，成为全党和就人民的奋斗目标，这是党中央发出我建设教育强国的动员令，这是</a:t>
            </a:r>
            <a:r>
              <a:rPr lang="zh-CN" altLang="zh-CN" sz="3200" b="1" dirty="0">
                <a:solidFill>
                  <a:srgbClr val="FF0000"/>
                </a:solidFill>
              </a:rPr>
              <a:t>教育在中华民族伟大复兴中的新定位、新使命，是新时代社会主义教育事业的新特征、新征程。</a:t>
            </a:r>
            <a:endParaRPr lang="zh-CN" altLang="en-US" sz="3200" b="1" dirty="0">
              <a:solidFill>
                <a:srgbClr val="FF0000"/>
              </a:solidFill>
            </a:endParaRPr>
          </a:p>
        </p:txBody>
      </p:sp>
      <p:sp>
        <p:nvSpPr>
          <p:cNvPr id="4" name="AutoShape 2" descr="https://timgsa.baidu.com/timg?image&amp;quality=80&amp;size=b9999_10000&amp;sec=1510812950&amp;di=92447aa2f6fc082dd7c62c16261d8d9e&amp;imgtype=jpg&amp;er=1&amp;src=http%3A%2F%2Fimg.zxxk.com%2F2013-6%2FZXXKCOM20130619090956252941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utoShape 4" descr="https://timgsa.baidu.com/timg?image&amp;quality=80&amp;size=b9999_10000&amp;sec=1510812950&amp;di=92447aa2f6fc082dd7c62c16261d8d9e&amp;imgtype=jpg&amp;er=1&amp;src=http%3A%2F%2Fimg.zxxk.com%2F2013-6%2FZXXKCOM20130619090956252941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116" y="3008561"/>
            <a:ext cx="3692729" cy="2459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11299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dirty="0" smtClean="0"/>
              <a:t>教育强国概念</a:t>
            </a:r>
            <a:endParaRPr lang="zh-CN" altLang="en-US" sz="4000" dirty="0"/>
          </a:p>
        </p:txBody>
      </p:sp>
      <p:sp>
        <p:nvSpPr>
          <p:cNvPr id="3" name="内容占位符 2"/>
          <p:cNvSpPr>
            <a:spLocks noGrp="1"/>
          </p:cNvSpPr>
          <p:nvPr>
            <p:ph idx="1"/>
          </p:nvPr>
        </p:nvSpPr>
        <p:spPr/>
        <p:txBody>
          <a:bodyPr/>
          <a:lstStyle/>
          <a:p>
            <a:r>
              <a:rPr lang="zh-CN" altLang="zh-CN" sz="3600" b="1" dirty="0">
                <a:solidFill>
                  <a:srgbClr val="C00000"/>
                </a:solidFill>
              </a:rPr>
              <a:t>教育强国是教育综合实力、培养能力、国际影响力和竞争力具有突出地位和强大世界影响的国家。</a:t>
            </a:r>
            <a:r>
              <a:rPr lang="zh-CN" altLang="zh-CN" sz="3600" dirty="0"/>
              <a:t>建设教育强国是中国共产党着眼于世界教育与人力资源发展趋势，着眼于中华民族伟大复兴所作出的政治抉择和战略选择。</a:t>
            </a:r>
            <a:r>
              <a:rPr lang="zh-CN" altLang="zh-CN" sz="3600" dirty="0">
                <a:solidFill>
                  <a:srgbClr val="C00000"/>
                </a:solidFill>
              </a:rPr>
              <a:t>教育强国是一个中国本土概念，是中国共产党领导集体的智慧结晶，是马克斯主义国家思想与教育思想中国化的最新成果。</a:t>
            </a:r>
          </a:p>
          <a:p>
            <a:endParaRPr lang="zh-CN" altLang="en-US" dirty="0"/>
          </a:p>
        </p:txBody>
      </p:sp>
    </p:spTree>
    <p:extLst>
      <p:ext uri="{BB962C8B-B14F-4D97-AF65-F5344CB8AC3E}">
        <p14:creationId xmlns:p14="http://schemas.microsoft.com/office/powerpoint/2010/main" val="25927182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dirty="0" smtClean="0">
                <a:solidFill>
                  <a:srgbClr val="FF0000"/>
                </a:solidFill>
              </a:rPr>
              <a:t>建设教育强国</a:t>
            </a:r>
            <a:r>
              <a:rPr lang="en-US" altLang="zh-CN" sz="4000" dirty="0" smtClean="0">
                <a:solidFill>
                  <a:srgbClr val="FF0000"/>
                </a:solidFill>
              </a:rPr>
              <a:t>“</a:t>
            </a:r>
            <a:r>
              <a:rPr lang="zh-CN" altLang="en-US" sz="4000" dirty="0" smtClean="0">
                <a:solidFill>
                  <a:srgbClr val="FF0000"/>
                </a:solidFill>
              </a:rPr>
              <a:t>两步走</a:t>
            </a:r>
            <a:r>
              <a:rPr lang="en-US" altLang="zh-CN" sz="4000" dirty="0" smtClean="0">
                <a:solidFill>
                  <a:srgbClr val="FF0000"/>
                </a:solidFill>
              </a:rPr>
              <a:t>”</a:t>
            </a:r>
            <a:r>
              <a:rPr lang="zh-CN" altLang="en-US" sz="4000" dirty="0" smtClean="0">
                <a:solidFill>
                  <a:srgbClr val="FF0000"/>
                </a:solidFill>
              </a:rPr>
              <a:t>战略</a:t>
            </a:r>
            <a:endParaRPr lang="zh-CN" altLang="en-US" sz="4000" dirty="0">
              <a:solidFill>
                <a:srgbClr val="FF0000"/>
              </a:solidFill>
            </a:endParaRPr>
          </a:p>
        </p:txBody>
      </p:sp>
      <p:sp>
        <p:nvSpPr>
          <p:cNvPr id="4" name="内容占位符 3"/>
          <p:cNvSpPr>
            <a:spLocks noGrp="1"/>
          </p:cNvSpPr>
          <p:nvPr>
            <p:ph idx="1"/>
          </p:nvPr>
        </p:nvSpPr>
        <p:spPr>
          <a:xfrm>
            <a:off x="838200" y="1825625"/>
            <a:ext cx="10515600" cy="4098558"/>
          </a:xfrm>
          <a:prstGeom prst="rect">
            <a:avLst/>
          </a:prstGeom>
        </p:spPr>
        <p:txBody>
          <a:bodyPr wrap="square">
            <a:spAutoFit/>
          </a:bodyPr>
          <a:lstStyle/>
          <a:p>
            <a:pPr indent="381000" algn="just">
              <a:lnSpc>
                <a:spcPct val="150000"/>
              </a:lnSpc>
              <a:spcAft>
                <a:spcPts val="0"/>
              </a:spcAft>
            </a:pPr>
            <a:r>
              <a:rPr lang="en-US" altLang="zh-CN" sz="2400" b="1" kern="100" dirty="0" smtClean="0">
                <a:solidFill>
                  <a:srgbClr val="002060"/>
                </a:solidFill>
                <a:latin typeface="仿宋" panose="02010609060101010101" pitchFamily="49" charset="-122"/>
                <a:cs typeface="Times New Roman" panose="02020603050405020304" pitchFamily="18" charset="0"/>
              </a:rPr>
              <a:t>——</a:t>
            </a:r>
            <a:r>
              <a:rPr lang="zh-CN" altLang="zh-CN" sz="2400" b="1" kern="100" dirty="0">
                <a:solidFill>
                  <a:srgbClr val="002060"/>
                </a:solidFill>
                <a:latin typeface="Calibri" panose="020F0502020204030204" pitchFamily="34" charset="0"/>
                <a:ea typeface="仿宋" panose="02010609060101010101" pitchFamily="49" charset="-122"/>
                <a:cs typeface="Times New Roman" panose="02020603050405020304" pitchFamily="18" charset="0"/>
              </a:rPr>
              <a:t>第一步跨越：到</a:t>
            </a:r>
            <a:r>
              <a:rPr lang="en-US" altLang="zh-CN" sz="2400" b="1" kern="100" dirty="0">
                <a:solidFill>
                  <a:srgbClr val="002060"/>
                </a:solidFill>
                <a:latin typeface="Calibri" panose="020F0502020204030204" pitchFamily="34" charset="0"/>
                <a:ea typeface="仿宋" panose="02010609060101010101" pitchFamily="49" charset="-122"/>
                <a:cs typeface="Times New Roman" panose="02020603050405020304" pitchFamily="18" charset="0"/>
              </a:rPr>
              <a:t>2020</a:t>
            </a:r>
            <a:r>
              <a:rPr lang="zh-CN" altLang="zh-CN" sz="2400" b="1" kern="100" dirty="0">
                <a:solidFill>
                  <a:srgbClr val="002060"/>
                </a:solidFill>
                <a:latin typeface="Calibri" panose="020F0502020204030204" pitchFamily="34" charset="0"/>
                <a:ea typeface="仿宋" panose="02010609060101010101" pitchFamily="49" charset="-122"/>
                <a:cs typeface="Times New Roman" panose="02020603050405020304" pitchFamily="18" charset="0"/>
              </a:rPr>
              <a:t>年，全面落实《教育规划纲要》，实现或超额全面建成小康社会的教育目标，基本实现教育现代化，基本形成学习型社会，进入人力资源强国行列，教育发展的主要指标达到中等收入国家先进水平。</a:t>
            </a:r>
            <a:endParaRPr lang="zh-CN" altLang="zh-CN" sz="2400" b="1" kern="100" dirty="0">
              <a:solidFill>
                <a:srgbClr val="002060"/>
              </a:solidFill>
              <a:latin typeface="Calibri" panose="020F0502020204030204" pitchFamily="34" charset="0"/>
              <a:cs typeface="Times New Roman" panose="02020603050405020304" pitchFamily="18" charset="0"/>
            </a:endParaRPr>
          </a:p>
          <a:p>
            <a:pPr indent="381000" algn="just">
              <a:lnSpc>
                <a:spcPct val="150000"/>
              </a:lnSpc>
              <a:spcAft>
                <a:spcPts val="0"/>
              </a:spcAft>
            </a:pPr>
            <a:r>
              <a:rPr lang="en-US" altLang="zh-CN" sz="2400" b="1" kern="100" dirty="0" smtClean="0">
                <a:solidFill>
                  <a:srgbClr val="C00000"/>
                </a:solidFill>
                <a:latin typeface="仿宋" panose="02010609060101010101" pitchFamily="49" charset="-122"/>
                <a:cs typeface="Times New Roman" panose="02020603050405020304" pitchFamily="18" charset="0"/>
              </a:rPr>
              <a:t>——</a:t>
            </a:r>
            <a:r>
              <a:rPr lang="zh-CN" altLang="zh-CN" sz="2400" b="1" kern="100" dirty="0">
                <a:solidFill>
                  <a:srgbClr val="C00000"/>
                </a:solidFill>
                <a:latin typeface="Calibri" panose="020F0502020204030204" pitchFamily="34" charset="0"/>
                <a:ea typeface="仿宋" panose="02010609060101010101" pitchFamily="49" charset="-122"/>
                <a:cs typeface="Times New Roman" panose="02020603050405020304" pitchFamily="18" charset="0"/>
              </a:rPr>
              <a:t>第二步跨越：到</a:t>
            </a:r>
            <a:r>
              <a:rPr lang="en-US" altLang="zh-CN" sz="2400" b="1" kern="100" dirty="0">
                <a:solidFill>
                  <a:srgbClr val="C00000"/>
                </a:solidFill>
                <a:latin typeface="Calibri" panose="020F0502020204030204" pitchFamily="34" charset="0"/>
                <a:ea typeface="仿宋" panose="02010609060101010101" pitchFamily="49" charset="-122"/>
                <a:cs typeface="Times New Roman" panose="02020603050405020304" pitchFamily="18" charset="0"/>
              </a:rPr>
              <a:t>2035</a:t>
            </a:r>
            <a:r>
              <a:rPr lang="zh-CN" altLang="zh-CN" sz="2400" b="1" kern="100" dirty="0">
                <a:solidFill>
                  <a:srgbClr val="C00000"/>
                </a:solidFill>
                <a:latin typeface="Calibri" panose="020F0502020204030204" pitchFamily="34" charset="0"/>
                <a:ea typeface="仿宋" panose="02010609060101010101" pitchFamily="49" charset="-122"/>
                <a:cs typeface="Times New Roman" panose="02020603050405020304" pitchFamily="18" charset="0"/>
              </a:rPr>
              <a:t>年，教育质量和教育竞争力、影响力全面提升。实现从追赶到超越的战略转变，跨入高人类发展指数国家行列，基本建成现代化教育强国、进入人力资源强国先进行列。</a:t>
            </a:r>
            <a:endParaRPr lang="zh-CN" altLang="zh-CN" sz="2400" b="1" kern="100" dirty="0">
              <a:solidFill>
                <a:srgbClr val="C00000"/>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32807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1850" y="1343367"/>
            <a:ext cx="10126767" cy="5078313"/>
          </a:xfrm>
          <a:prstGeom prst="rect">
            <a:avLst/>
          </a:prstGeom>
        </p:spPr>
        <p:txBody>
          <a:bodyPr wrap="square">
            <a:spAutoFit/>
          </a:bodyPr>
          <a:lstStyle/>
          <a:p>
            <a:pPr indent="381000" algn="just">
              <a:lnSpc>
                <a:spcPct val="150000"/>
              </a:lnSpc>
              <a:spcAft>
                <a:spcPts val="0"/>
              </a:spcAft>
            </a:pPr>
            <a:r>
              <a:rPr lang="en-US" altLang="zh-CN" sz="2400" kern="100" dirty="0" smtClean="0">
                <a:solidFill>
                  <a:srgbClr val="333333"/>
                </a:solidFill>
                <a:latin typeface="Calibri" panose="020F0502020204030204" pitchFamily="34" charset="0"/>
                <a:ea typeface="仿宋" panose="02010609060101010101" pitchFamily="49" charset="-122"/>
                <a:cs typeface="Times New Roman" panose="02020603050405020304" pitchFamily="18" charset="0"/>
              </a:rPr>
              <a:t>       </a:t>
            </a:r>
            <a:r>
              <a:rPr lang="zh-CN" altLang="zh-CN" sz="3200" b="1" kern="100" dirty="0" smtClean="0">
                <a:solidFill>
                  <a:srgbClr val="333333"/>
                </a:solidFill>
                <a:latin typeface="Calibri" panose="020F0502020204030204" pitchFamily="34" charset="0"/>
                <a:ea typeface="仿宋" panose="02010609060101010101" pitchFamily="49" charset="-122"/>
                <a:cs typeface="Times New Roman" panose="02020603050405020304" pitchFamily="18" charset="0"/>
              </a:rPr>
              <a:t>未来</a:t>
            </a:r>
            <a:r>
              <a:rPr lang="en-US"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15-20</a:t>
            </a:r>
            <a:r>
              <a:rPr lang="zh-CN"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年，中国教育综合实力将持续增强，实现从教育大国向教育强国、从人力资源大国向人力资源强国的战略转变；实现更高水平的普及教育、惠及全民的公平教育和更加丰富的优质教育，构建体系完备的终身教育，提前</a:t>
            </a:r>
            <a:r>
              <a:rPr lang="en-US"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15</a:t>
            </a:r>
            <a:r>
              <a:rPr lang="zh-CN"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年实现教育现代化，建成教育强国，为</a:t>
            </a:r>
            <a:r>
              <a:rPr lang="en-US"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2050</a:t>
            </a:r>
            <a:r>
              <a:rPr lang="zh-CN" altLang="zh-CN" sz="3200" b="1"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年建设社会主义现代化强国奠定坚实基础</a:t>
            </a:r>
            <a:r>
              <a:rPr lang="zh-CN" altLang="zh-CN" sz="3200" b="1" kern="100" dirty="0" smtClean="0">
                <a:solidFill>
                  <a:srgbClr val="333333"/>
                </a:solidFill>
                <a:latin typeface="Calibri" panose="020F0502020204030204" pitchFamily="34" charset="0"/>
                <a:ea typeface="仿宋" panose="02010609060101010101" pitchFamily="49" charset="-122"/>
                <a:cs typeface="Times New Roman" panose="02020603050405020304" pitchFamily="18" charset="0"/>
              </a:rPr>
              <a:t>。</a:t>
            </a:r>
            <a:endParaRPr lang="zh-CN" altLang="zh-CN" sz="3200" b="1" kern="100" dirty="0">
              <a:latin typeface="Calibri" panose="020F0502020204030204" pitchFamily="34" charset="0"/>
              <a:cs typeface="Times New Roman" panose="02020603050405020304" pitchFamily="18" charset="0"/>
            </a:endParaRPr>
          </a:p>
          <a:p>
            <a:pPr indent="381000" algn="just">
              <a:lnSpc>
                <a:spcPct val="150000"/>
              </a:lnSpc>
              <a:spcAft>
                <a:spcPts val="0"/>
              </a:spcAft>
            </a:pPr>
            <a:r>
              <a:rPr lang="en-US" altLang="zh-CN" sz="2400" kern="100" dirty="0" smtClean="0">
                <a:solidFill>
                  <a:srgbClr val="333333"/>
                </a:solidFill>
                <a:latin typeface="仿宋" panose="02010609060101010101" pitchFamily="49" charset="-122"/>
                <a:cs typeface="Times New Roman" panose="02020603050405020304" pitchFamily="18" charset="0"/>
              </a:rPr>
              <a:t>  </a:t>
            </a:r>
            <a:endParaRPr lang="zh-CN" altLang="zh-CN" sz="2400" kern="100" dirty="0">
              <a:latin typeface="Calibri" panose="020F0502020204030204" pitchFamily="34" charset="0"/>
              <a:cs typeface="Times New Roman" panose="02020603050405020304" pitchFamily="18" charset="0"/>
            </a:endParaRPr>
          </a:p>
        </p:txBody>
      </p:sp>
      <p:sp>
        <p:nvSpPr>
          <p:cNvPr id="3" name="矩形 2"/>
          <p:cNvSpPr/>
          <p:nvPr/>
        </p:nvSpPr>
        <p:spPr>
          <a:xfrm>
            <a:off x="3729582" y="347595"/>
            <a:ext cx="4108817" cy="910314"/>
          </a:xfrm>
          <a:prstGeom prst="rect">
            <a:avLst/>
          </a:prstGeom>
        </p:spPr>
        <p:txBody>
          <a:bodyPr wrap="none">
            <a:spAutoFit/>
          </a:bodyPr>
          <a:lstStyle/>
          <a:p>
            <a:pPr indent="381000" algn="ctr">
              <a:lnSpc>
                <a:spcPct val="150000"/>
              </a:lnSpc>
              <a:spcAft>
                <a:spcPts val="0"/>
              </a:spcAft>
            </a:pPr>
            <a:r>
              <a:rPr lang="zh-CN" altLang="en-US" sz="4000" kern="1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教育强国目标</a:t>
            </a:r>
            <a:r>
              <a:rPr lang="en-US" altLang="zh-CN" sz="4000" kern="100" dirty="0">
                <a:solidFill>
                  <a:srgbClr val="333333"/>
                </a:solidFill>
                <a:latin typeface="Calibri" panose="020F0502020204030204" pitchFamily="34" charset="0"/>
                <a:ea typeface="仿宋" panose="02010609060101010101" pitchFamily="49" charset="-122"/>
                <a:cs typeface="Times New Roman" panose="02020603050405020304" pitchFamily="18" charset="0"/>
              </a:rPr>
              <a:t>    </a:t>
            </a:r>
          </a:p>
        </p:txBody>
      </p:sp>
    </p:spTree>
    <p:extLst>
      <p:ext uri="{BB962C8B-B14F-4D97-AF65-F5344CB8AC3E}">
        <p14:creationId xmlns:p14="http://schemas.microsoft.com/office/powerpoint/2010/main" val="28867607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517514"/>
            <a:ext cx="9144000" cy="2276273"/>
          </a:xfrm>
          <a:solidFill>
            <a:srgbClr val="FF0000"/>
          </a:solidFill>
        </p:spPr>
        <p:txBody>
          <a:bodyPr>
            <a:normAutofit fontScale="90000"/>
          </a:bodyPr>
          <a:lstStyle/>
          <a:p>
            <a:r>
              <a:rPr lang="zh-CN" altLang="en-US" dirty="0" smtClean="0">
                <a:solidFill>
                  <a:schemeClr val="bg1"/>
                </a:solidFill>
              </a:rPr>
              <a:t>教育不均衡不充分的发展既是主要矛盾，更是阶段性特征</a:t>
            </a:r>
            <a:r>
              <a:rPr lang="en-US" altLang="zh-CN" dirty="0">
                <a:solidFill>
                  <a:schemeClr val="bg1"/>
                </a:solidFill>
              </a:rPr>
              <a:t/>
            </a:r>
            <a:br>
              <a:rPr lang="en-US" altLang="zh-CN" dirty="0">
                <a:solidFill>
                  <a:schemeClr val="bg1"/>
                </a:solidFill>
              </a:rPr>
            </a:br>
            <a:endParaRPr lang="zh-CN" altLang="en-US" sz="2700" dirty="0">
              <a:solidFill>
                <a:schemeClr val="bg1"/>
              </a:solidFill>
            </a:endParaRPr>
          </a:p>
        </p:txBody>
      </p:sp>
      <p:sp>
        <p:nvSpPr>
          <p:cNvPr id="3" name="副标题 2"/>
          <p:cNvSpPr>
            <a:spLocks noGrp="1"/>
          </p:cNvSpPr>
          <p:nvPr>
            <p:ph type="subTitle" idx="1"/>
          </p:nvPr>
        </p:nvSpPr>
        <p:spPr>
          <a:xfrm>
            <a:off x="1524000" y="4095344"/>
            <a:ext cx="9144000" cy="1162455"/>
          </a:xfrm>
        </p:spPr>
        <p:txBody>
          <a:bodyPr/>
          <a:lstStyle/>
          <a:p>
            <a:r>
              <a:rPr lang="zh-CN" altLang="en-US" dirty="0" smtClean="0"/>
              <a:t>剥皮见笋，入木三分</a:t>
            </a:r>
            <a:endParaRPr lang="zh-CN" altLang="en-US" dirty="0"/>
          </a:p>
        </p:txBody>
      </p:sp>
      <p:sp>
        <p:nvSpPr>
          <p:cNvPr id="4" name="矩形 3"/>
          <p:cNvSpPr/>
          <p:nvPr/>
        </p:nvSpPr>
        <p:spPr>
          <a:xfrm>
            <a:off x="1429966" y="845622"/>
            <a:ext cx="4775191" cy="584775"/>
          </a:xfrm>
          <a:prstGeom prst="rect">
            <a:avLst/>
          </a:prstGeom>
        </p:spPr>
        <p:txBody>
          <a:bodyPr wrap="square">
            <a:spAutoFit/>
          </a:bodyPr>
          <a:lstStyle/>
          <a:p>
            <a:r>
              <a:rPr lang="zh-CN" altLang="en-US" sz="3200" dirty="0" smtClean="0"/>
              <a:t>体会之二</a:t>
            </a:r>
            <a:endParaRPr lang="zh-CN" altLang="en-US" sz="3200" dirty="0"/>
          </a:p>
        </p:txBody>
      </p:sp>
    </p:spTree>
    <p:extLst>
      <p:ext uri="{BB962C8B-B14F-4D97-AF65-F5344CB8AC3E}">
        <p14:creationId xmlns:p14="http://schemas.microsoft.com/office/powerpoint/2010/main" val="2607320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dirty="0" smtClean="0">
                <a:solidFill>
                  <a:srgbClr val="C00000"/>
                </a:solidFill>
              </a:rPr>
              <a:t>教育主要矛盾</a:t>
            </a:r>
            <a:endParaRPr lang="zh-CN" altLang="en-US" sz="4000" dirty="0">
              <a:solidFill>
                <a:srgbClr val="C00000"/>
              </a:solidFill>
            </a:endParaRPr>
          </a:p>
        </p:txBody>
      </p:sp>
      <p:sp>
        <p:nvSpPr>
          <p:cNvPr id="3" name="内容占位符 2"/>
          <p:cNvSpPr>
            <a:spLocks noGrp="1"/>
          </p:cNvSpPr>
          <p:nvPr>
            <p:ph idx="1"/>
          </p:nvPr>
        </p:nvSpPr>
        <p:spPr/>
        <p:txBody>
          <a:bodyPr>
            <a:normAutofit lnSpcReduction="10000"/>
          </a:bodyPr>
          <a:lstStyle/>
          <a:p>
            <a:r>
              <a:rPr lang="zh-CN" altLang="en-US" dirty="0" smtClean="0"/>
              <a:t>党的十三大报告：人民日益增长的</a:t>
            </a:r>
            <a:r>
              <a:rPr lang="zh-CN" altLang="en-US" dirty="0" smtClean="0">
                <a:solidFill>
                  <a:srgbClr val="FFC000"/>
                </a:solidFill>
              </a:rPr>
              <a:t>物质文化</a:t>
            </a:r>
            <a:r>
              <a:rPr lang="zh-CN" altLang="en-US" b="1" dirty="0" smtClean="0">
                <a:solidFill>
                  <a:srgbClr val="0070C0"/>
                </a:solidFill>
              </a:rPr>
              <a:t>需要</a:t>
            </a:r>
            <a:r>
              <a:rPr lang="zh-CN" altLang="en-US" dirty="0" smtClean="0"/>
              <a:t>同落后的社会</a:t>
            </a:r>
            <a:r>
              <a:rPr lang="zh-CN" altLang="en-US" dirty="0" smtClean="0">
                <a:solidFill>
                  <a:srgbClr val="0070C0"/>
                </a:solidFill>
              </a:rPr>
              <a:t>生产</a:t>
            </a:r>
            <a:r>
              <a:rPr lang="zh-CN" altLang="en-US" dirty="0" smtClean="0"/>
              <a:t>之间的矛盾（以量的增加为主，以</a:t>
            </a:r>
            <a:r>
              <a:rPr lang="en-US" altLang="zh-CN" dirty="0" smtClean="0"/>
              <a:t>GDP</a:t>
            </a:r>
            <a:r>
              <a:rPr lang="zh-CN" altLang="en-US" dirty="0" smtClean="0"/>
              <a:t>为导向）；</a:t>
            </a:r>
            <a:endParaRPr lang="en-US" altLang="zh-CN" dirty="0" smtClean="0"/>
          </a:p>
          <a:p>
            <a:r>
              <a:rPr lang="zh-CN" altLang="en-US" b="1" dirty="0" smtClean="0">
                <a:solidFill>
                  <a:srgbClr val="C00000"/>
                </a:solidFill>
              </a:rPr>
              <a:t>党的十九大报告：人民日益增长的</a:t>
            </a:r>
            <a:r>
              <a:rPr lang="zh-CN" altLang="en-US" b="1" dirty="0" smtClean="0">
                <a:solidFill>
                  <a:srgbClr val="FFC000"/>
                </a:solidFill>
              </a:rPr>
              <a:t>美好生活</a:t>
            </a:r>
            <a:r>
              <a:rPr lang="zh-CN" altLang="en-US" b="1" dirty="0" smtClean="0">
                <a:solidFill>
                  <a:srgbClr val="0070C0"/>
                </a:solidFill>
              </a:rPr>
              <a:t>需要</a:t>
            </a:r>
            <a:r>
              <a:rPr lang="zh-CN" altLang="en-US" b="1" dirty="0" smtClean="0">
                <a:solidFill>
                  <a:srgbClr val="C00000"/>
                </a:solidFill>
              </a:rPr>
              <a:t>和</a:t>
            </a:r>
            <a:r>
              <a:rPr lang="zh-CN" altLang="en-US" b="1" dirty="0" smtClean="0">
                <a:solidFill>
                  <a:srgbClr val="FFC000"/>
                </a:solidFill>
              </a:rPr>
              <a:t>不平衡不充分</a:t>
            </a:r>
            <a:r>
              <a:rPr lang="zh-CN" altLang="en-US" b="1" dirty="0" smtClean="0">
                <a:solidFill>
                  <a:srgbClr val="C00000"/>
                </a:solidFill>
              </a:rPr>
              <a:t>的</a:t>
            </a:r>
            <a:r>
              <a:rPr lang="zh-CN" altLang="en-US" b="1" dirty="0" smtClean="0">
                <a:solidFill>
                  <a:srgbClr val="0070C0"/>
                </a:solidFill>
              </a:rPr>
              <a:t>发展</a:t>
            </a:r>
            <a:r>
              <a:rPr lang="zh-CN" altLang="en-US" b="1" dirty="0" smtClean="0">
                <a:solidFill>
                  <a:srgbClr val="C00000"/>
                </a:solidFill>
              </a:rPr>
              <a:t>之间的矛盾（</a:t>
            </a:r>
            <a:r>
              <a:rPr lang="zh-CN" altLang="en-US" b="1" dirty="0" smtClean="0"/>
              <a:t>需要与发展之间的矛盾，发展的内涵更加丰富、更加广泛、更加深刻，从物质文明到精神文明；从外延到内涵）</a:t>
            </a:r>
            <a:endParaRPr lang="en-US" altLang="zh-CN" b="1" dirty="0" smtClean="0"/>
          </a:p>
          <a:p>
            <a:r>
              <a:rPr lang="zh-CN" altLang="en-US" b="1" dirty="0" smtClean="0">
                <a:solidFill>
                  <a:srgbClr val="C00000"/>
                </a:solidFill>
              </a:rPr>
              <a:t>教育的主要矛盾：人民日益增长的对优质教育的需要与教育不均衡不充分</a:t>
            </a:r>
            <a:r>
              <a:rPr lang="zh-CN" altLang="en-US" b="1" dirty="0">
                <a:solidFill>
                  <a:srgbClr val="C00000"/>
                </a:solidFill>
              </a:rPr>
              <a:t>发展之间</a:t>
            </a:r>
            <a:r>
              <a:rPr lang="zh-CN" altLang="en-US" b="1" dirty="0" smtClean="0">
                <a:solidFill>
                  <a:srgbClr val="C00000"/>
                </a:solidFill>
              </a:rPr>
              <a:t>的矛盾。</a:t>
            </a:r>
            <a:endParaRPr lang="en-US" altLang="zh-CN" b="1" dirty="0" smtClean="0">
              <a:solidFill>
                <a:srgbClr val="C00000"/>
              </a:solidFill>
            </a:endParaRPr>
          </a:p>
          <a:p>
            <a:r>
              <a:rPr lang="zh-CN" altLang="zh-CN" dirty="0" smtClean="0"/>
              <a:t>中国</a:t>
            </a:r>
            <a:r>
              <a:rPr lang="zh-CN" altLang="zh-CN" dirty="0"/>
              <a:t>教育发展面临的主要矛盾已经发生重要变化，提高教育质量满足人民群众日益增长的对于高质量教育的需求已经成为教育面临的主要矛盾。</a:t>
            </a:r>
          </a:p>
          <a:p>
            <a:endParaRPr lang="zh-CN" altLang="en-US" dirty="0"/>
          </a:p>
        </p:txBody>
      </p:sp>
    </p:spTree>
    <p:extLst>
      <p:ext uri="{BB962C8B-B14F-4D97-AF65-F5344CB8AC3E}">
        <p14:creationId xmlns:p14="http://schemas.microsoft.com/office/powerpoint/2010/main" val="15517563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dirty="0" smtClean="0"/>
              <a:t>新时代中国教育发展主要矛盾</a:t>
            </a:r>
            <a:endParaRPr lang="zh-CN" altLang="en-US" dirty="0"/>
          </a:p>
        </p:txBody>
      </p:sp>
      <p:sp>
        <p:nvSpPr>
          <p:cNvPr id="3" name="内容占位符 2"/>
          <p:cNvSpPr>
            <a:spLocks noGrp="1"/>
          </p:cNvSpPr>
          <p:nvPr>
            <p:ph idx="1"/>
          </p:nvPr>
        </p:nvSpPr>
        <p:spPr/>
        <p:txBody>
          <a:bodyPr/>
          <a:lstStyle/>
          <a:p>
            <a:r>
              <a:rPr lang="zh-CN" altLang="en-US" dirty="0" smtClean="0"/>
              <a:t>新时代中国教育发展主要矛盾</a:t>
            </a:r>
            <a:r>
              <a:rPr lang="zh-CN" altLang="zh-CN" dirty="0" smtClean="0"/>
              <a:t>是：</a:t>
            </a:r>
            <a:r>
              <a:rPr lang="zh-CN" altLang="zh-CN" dirty="0" smtClean="0">
                <a:solidFill>
                  <a:srgbClr val="C00000"/>
                </a:solidFill>
              </a:rPr>
              <a:t>人民群众日益增长的对于高水平高质量的需要与不均衡不充分的发展之间的矛盾。</a:t>
            </a:r>
            <a:endParaRPr lang="en-US" altLang="zh-CN" dirty="0" smtClean="0">
              <a:solidFill>
                <a:srgbClr val="C00000"/>
              </a:solidFill>
            </a:endParaRPr>
          </a:p>
          <a:p>
            <a:r>
              <a:rPr lang="zh-CN" altLang="zh-CN" dirty="0" smtClean="0"/>
              <a:t>教育</a:t>
            </a:r>
            <a:r>
              <a:rPr lang="zh-CN" altLang="zh-CN" dirty="0"/>
              <a:t>发展已经从规模增长为主要矛盾转身质量提升为主要矛盾的新阶段，但是我们的教育战略、教育政策、教育管理和资源配置方式依然停留在“旧时代”；而没有形成和建立有利于全面提高教育质量、促进人的全面发展和个性发展的教育政策体系和教育治理方式。因此，必须主动适应新时代教育发展的</a:t>
            </a:r>
            <a:r>
              <a:rPr lang="zh-CN" altLang="zh-CN" dirty="0" smtClean="0"/>
              <a:t>新</a:t>
            </a:r>
            <a:r>
              <a:rPr lang="zh-CN" altLang="en-US" dirty="0"/>
              <a:t>趋势</a:t>
            </a:r>
            <a:r>
              <a:rPr lang="zh-CN" altLang="zh-CN" dirty="0" smtClean="0"/>
              <a:t>、</a:t>
            </a:r>
            <a:r>
              <a:rPr lang="zh-CN" altLang="zh-CN" dirty="0"/>
              <a:t>新特点和新需求，建立“投入于人就是投资于质量”的新的发展观。</a:t>
            </a:r>
          </a:p>
          <a:p>
            <a:endParaRPr lang="zh-CN" altLang="en-US" dirty="0"/>
          </a:p>
        </p:txBody>
      </p:sp>
    </p:spTree>
    <p:extLst>
      <p:ext uri="{BB962C8B-B14F-4D97-AF65-F5344CB8AC3E}">
        <p14:creationId xmlns:p14="http://schemas.microsoft.com/office/powerpoint/2010/main" val="199771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dirty="0" smtClean="0">
                <a:solidFill>
                  <a:srgbClr val="C00000"/>
                </a:solidFill>
              </a:rPr>
              <a:t>教育主要矛盾</a:t>
            </a:r>
            <a:endParaRPr lang="zh-CN" altLang="en-US" sz="4000" dirty="0">
              <a:solidFill>
                <a:srgbClr val="C00000"/>
              </a:solidFill>
            </a:endParaRPr>
          </a:p>
        </p:txBody>
      </p:sp>
      <p:sp>
        <p:nvSpPr>
          <p:cNvPr id="3" name="内容占位符 2"/>
          <p:cNvSpPr>
            <a:spLocks noGrp="1"/>
          </p:cNvSpPr>
          <p:nvPr>
            <p:ph idx="1"/>
          </p:nvPr>
        </p:nvSpPr>
        <p:spPr/>
        <p:txBody>
          <a:bodyPr/>
          <a:lstStyle/>
          <a:p>
            <a:r>
              <a:rPr lang="zh-CN" altLang="en-US" dirty="0" smtClean="0"/>
              <a:t>党的十三大报告：人民日益增长的物质文化需要同落后的社会生产之间的矛盾；</a:t>
            </a:r>
            <a:endParaRPr lang="en-US" altLang="zh-CN" dirty="0" smtClean="0"/>
          </a:p>
          <a:p>
            <a:r>
              <a:rPr lang="zh-CN" altLang="en-US" b="1" dirty="0" smtClean="0">
                <a:solidFill>
                  <a:srgbClr val="C00000"/>
                </a:solidFill>
              </a:rPr>
              <a:t>党的十九大报告：人民日益增长的美好生活需要和不平衡不充分的发展之间的矛盾；</a:t>
            </a:r>
            <a:endParaRPr lang="en-US" altLang="zh-CN" b="1" dirty="0" smtClean="0">
              <a:solidFill>
                <a:srgbClr val="C00000"/>
              </a:solidFill>
            </a:endParaRPr>
          </a:p>
          <a:p>
            <a:r>
              <a:rPr lang="zh-CN" altLang="en-US" b="1" dirty="0" smtClean="0">
                <a:solidFill>
                  <a:srgbClr val="C00000"/>
                </a:solidFill>
              </a:rPr>
              <a:t>教育的主要矛盾：人民日益增长的对优质教育的需要与教育发展不均衡不充分之间的矛盾。</a:t>
            </a:r>
            <a:endParaRPr lang="en-US" altLang="zh-CN" b="1" dirty="0" smtClean="0">
              <a:solidFill>
                <a:srgbClr val="C00000"/>
              </a:solidFill>
            </a:endParaRPr>
          </a:p>
          <a:p>
            <a:r>
              <a:rPr lang="zh-CN" altLang="zh-CN" dirty="0" smtClean="0"/>
              <a:t>中国</a:t>
            </a:r>
            <a:r>
              <a:rPr lang="zh-CN" altLang="zh-CN" dirty="0"/>
              <a:t>教育发展面临的主要矛盾已经发生重要变化，提高教育质量满足人民群众日益增长的对于高质量教育的需求已经成为教育面临的主要矛盾。</a:t>
            </a:r>
          </a:p>
          <a:p>
            <a:endParaRPr lang="zh-CN" altLang="en-US" dirty="0"/>
          </a:p>
        </p:txBody>
      </p:sp>
    </p:spTree>
    <p:extLst>
      <p:ext uri="{BB962C8B-B14F-4D97-AF65-F5344CB8AC3E}">
        <p14:creationId xmlns:p14="http://schemas.microsoft.com/office/powerpoint/2010/main" val="11787773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solidFill>
                  <a:srgbClr val="002060"/>
                </a:solidFill>
              </a:rPr>
              <a:t>教育不均衡不充分的发展</a:t>
            </a:r>
            <a:endParaRPr lang="zh-CN" altLang="en-US" b="1" dirty="0">
              <a:solidFill>
                <a:srgbClr val="002060"/>
              </a:solidFill>
            </a:endParaRPr>
          </a:p>
        </p:txBody>
      </p:sp>
      <p:sp>
        <p:nvSpPr>
          <p:cNvPr id="3" name="内容占位符 2"/>
          <p:cNvSpPr>
            <a:spLocks noGrp="1"/>
          </p:cNvSpPr>
          <p:nvPr>
            <p:ph sz="half" idx="1"/>
          </p:nvPr>
        </p:nvSpPr>
        <p:spPr>
          <a:xfrm>
            <a:off x="701468" y="1825625"/>
            <a:ext cx="3904715" cy="2242173"/>
          </a:xfrm>
          <a:solidFill>
            <a:srgbClr val="C00000"/>
          </a:solidFill>
        </p:spPr>
        <p:txBody>
          <a:bodyPr/>
          <a:lstStyle/>
          <a:p>
            <a:r>
              <a:rPr lang="zh-CN" altLang="en-US" b="1" dirty="0" smtClean="0">
                <a:solidFill>
                  <a:schemeClr val="bg1"/>
                </a:solidFill>
              </a:rPr>
              <a:t>区域教育发展不平衡；</a:t>
            </a:r>
            <a:endParaRPr lang="en-US" altLang="zh-CN" b="1" dirty="0" smtClean="0">
              <a:solidFill>
                <a:schemeClr val="bg1"/>
              </a:solidFill>
            </a:endParaRPr>
          </a:p>
          <a:p>
            <a:r>
              <a:rPr lang="zh-CN" altLang="en-US" b="1" dirty="0" smtClean="0">
                <a:solidFill>
                  <a:schemeClr val="bg1"/>
                </a:solidFill>
              </a:rPr>
              <a:t>教育层次发展不平衡；</a:t>
            </a:r>
            <a:endParaRPr lang="en-US" altLang="zh-CN" b="1" dirty="0" smtClean="0">
              <a:solidFill>
                <a:schemeClr val="bg1"/>
              </a:solidFill>
            </a:endParaRPr>
          </a:p>
          <a:p>
            <a:r>
              <a:rPr lang="zh-CN" altLang="en-US" b="1" dirty="0" smtClean="0">
                <a:solidFill>
                  <a:schemeClr val="bg1"/>
                </a:solidFill>
              </a:rPr>
              <a:t>学校之间发展不平衡；</a:t>
            </a:r>
            <a:endParaRPr lang="en-US" altLang="zh-CN" b="1" dirty="0" smtClean="0">
              <a:solidFill>
                <a:schemeClr val="bg1"/>
              </a:solidFill>
            </a:endParaRPr>
          </a:p>
          <a:p>
            <a:r>
              <a:rPr lang="zh-CN" altLang="en-US" b="1" dirty="0" smtClean="0">
                <a:solidFill>
                  <a:schemeClr val="bg1"/>
                </a:solidFill>
              </a:rPr>
              <a:t>人际之间发展不平衡。</a:t>
            </a:r>
            <a:endParaRPr lang="zh-CN" altLang="en-US" b="1" dirty="0">
              <a:solidFill>
                <a:schemeClr val="bg1"/>
              </a:solidFill>
            </a:endParaRPr>
          </a:p>
        </p:txBody>
      </p:sp>
      <p:sp>
        <p:nvSpPr>
          <p:cNvPr id="4" name="内容占位符 3"/>
          <p:cNvSpPr>
            <a:spLocks noGrp="1"/>
          </p:cNvSpPr>
          <p:nvPr>
            <p:ph sz="half" idx="2"/>
          </p:nvPr>
        </p:nvSpPr>
        <p:spPr>
          <a:xfrm>
            <a:off x="6016238" y="2674832"/>
            <a:ext cx="4653897" cy="3450854"/>
          </a:xfrm>
          <a:solidFill>
            <a:srgbClr val="00B0F0"/>
          </a:solidFill>
        </p:spPr>
        <p:txBody>
          <a:bodyPr/>
          <a:lstStyle/>
          <a:p>
            <a:r>
              <a:rPr lang="zh-CN" altLang="en-US" b="1" dirty="0" smtClean="0">
                <a:solidFill>
                  <a:schemeClr val="bg1"/>
                </a:solidFill>
              </a:rPr>
              <a:t>硬件条件与软件条件；</a:t>
            </a:r>
            <a:endParaRPr lang="en-US" altLang="zh-CN" b="1" dirty="0" smtClean="0">
              <a:solidFill>
                <a:schemeClr val="bg1"/>
              </a:solidFill>
            </a:endParaRPr>
          </a:p>
          <a:p>
            <a:r>
              <a:rPr lang="zh-CN" altLang="en-US" b="1" dirty="0" smtClean="0">
                <a:solidFill>
                  <a:schemeClr val="bg1"/>
                </a:solidFill>
              </a:rPr>
              <a:t>对物投资与对人投资；</a:t>
            </a:r>
            <a:endParaRPr lang="en-US" altLang="zh-CN" b="1" dirty="0" smtClean="0">
              <a:solidFill>
                <a:schemeClr val="bg1"/>
              </a:solidFill>
            </a:endParaRPr>
          </a:p>
          <a:p>
            <a:r>
              <a:rPr lang="zh-CN" altLang="en-US" b="1" dirty="0" smtClean="0">
                <a:solidFill>
                  <a:schemeClr val="bg1"/>
                </a:solidFill>
              </a:rPr>
              <a:t>教育投入结构性惯性；</a:t>
            </a:r>
            <a:endParaRPr lang="en-US" altLang="zh-CN" b="1" dirty="0" smtClean="0">
              <a:solidFill>
                <a:schemeClr val="bg1"/>
              </a:solidFill>
            </a:endParaRPr>
          </a:p>
          <a:p>
            <a:r>
              <a:rPr lang="zh-CN" altLang="en-US" b="1" dirty="0" smtClean="0">
                <a:solidFill>
                  <a:schemeClr val="bg1"/>
                </a:solidFill>
              </a:rPr>
              <a:t>尚没有从规模发展到质量发展阶段；</a:t>
            </a:r>
            <a:endParaRPr lang="en-US" altLang="zh-CN" b="1" dirty="0" smtClean="0">
              <a:solidFill>
                <a:schemeClr val="bg1"/>
              </a:solidFill>
            </a:endParaRPr>
          </a:p>
          <a:p>
            <a:r>
              <a:rPr lang="zh-CN" altLang="en-US" b="1" dirty="0" smtClean="0">
                <a:solidFill>
                  <a:schemeClr val="bg1"/>
                </a:solidFill>
              </a:rPr>
              <a:t>尚没有找到提高质量的管理模式；</a:t>
            </a:r>
            <a:endParaRPr lang="zh-CN" altLang="en-US" b="1" dirty="0">
              <a:solidFill>
                <a:schemeClr val="bg1"/>
              </a:solidFill>
            </a:endParaRPr>
          </a:p>
        </p:txBody>
      </p:sp>
    </p:spTree>
    <p:extLst>
      <p:ext uri="{BB962C8B-B14F-4D97-AF65-F5344CB8AC3E}">
        <p14:creationId xmlns:p14="http://schemas.microsoft.com/office/powerpoint/2010/main" val="4436291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C00000"/>
                </a:solidFill>
              </a:rPr>
              <a:t>主要内容</a:t>
            </a:r>
            <a:endParaRPr lang="zh-CN" altLang="en-US" b="1" dirty="0">
              <a:solidFill>
                <a:srgbClr val="C00000"/>
              </a:solidFill>
            </a:endParaRPr>
          </a:p>
        </p:txBody>
      </p:sp>
      <p:sp>
        <p:nvSpPr>
          <p:cNvPr id="3" name="内容占位符 2"/>
          <p:cNvSpPr>
            <a:spLocks noGrp="1"/>
          </p:cNvSpPr>
          <p:nvPr>
            <p:ph idx="1"/>
          </p:nvPr>
        </p:nvSpPr>
        <p:spPr>
          <a:xfrm rot="21600000">
            <a:off x="838200" y="2350093"/>
            <a:ext cx="5895886" cy="3826870"/>
          </a:xfrm>
        </p:spPr>
        <p:txBody>
          <a:bodyPr/>
          <a:lstStyle/>
          <a:p>
            <a:r>
              <a:rPr lang="zh-CN" altLang="en-US" dirty="0" smtClean="0"/>
              <a:t>新时代教育主要矛盾与主要任务</a:t>
            </a:r>
            <a:endParaRPr lang="en-US" altLang="zh-CN" dirty="0" smtClean="0"/>
          </a:p>
          <a:p>
            <a:r>
              <a:rPr lang="zh-CN" altLang="en-US" dirty="0" smtClean="0"/>
              <a:t>教师科学研究能力与基本素质</a:t>
            </a:r>
            <a:endParaRPr lang="en-US" altLang="zh-CN" dirty="0" smtClean="0"/>
          </a:p>
          <a:p>
            <a:r>
              <a:rPr lang="zh-CN" altLang="en-US" dirty="0" smtClean="0"/>
              <a:t>对中小学教师的几点科研希望</a:t>
            </a:r>
            <a:endParaRPr lang="zh-CN" altLang="en-US" dirty="0"/>
          </a:p>
        </p:txBody>
      </p:sp>
      <p:pic>
        <p:nvPicPr>
          <p:cNvPr id="4" name="Picture 2" descr="http://images.busionline.com/goods/storeid-16739-55a8a27e695b155a8a27e695fb1437115006.jpg"/>
          <p:cNvPicPr>
            <a:picLocks noChangeAspect="1" noChangeArrowheads="1"/>
          </p:cNvPicPr>
          <p:nvPr/>
        </p:nvPicPr>
        <p:blipFill>
          <a:blip r:embed="rId2" cstate="print"/>
          <a:srcRect/>
          <a:stretch>
            <a:fillRect/>
          </a:stretch>
        </p:blipFill>
        <p:spPr bwMode="auto">
          <a:xfrm>
            <a:off x="7145585" y="3801650"/>
            <a:ext cx="3571900" cy="2375314"/>
          </a:xfrm>
          <a:prstGeom prst="rect">
            <a:avLst/>
          </a:prstGeom>
          <a:noFill/>
          <a:ln w="28575">
            <a:solidFill>
              <a:srgbClr val="FFC000"/>
            </a:solidFill>
          </a:ln>
        </p:spPr>
      </p:pic>
    </p:spTree>
    <p:extLst>
      <p:ext uri="{BB962C8B-B14F-4D97-AF65-F5344CB8AC3E}">
        <p14:creationId xmlns:p14="http://schemas.microsoft.com/office/powerpoint/2010/main" val="31707235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43372" y="1136769"/>
            <a:ext cx="6096000" cy="3539430"/>
          </a:xfrm>
          <a:prstGeom prst="rect">
            <a:avLst/>
          </a:prstGeom>
        </p:spPr>
        <p:txBody>
          <a:bodyPr>
            <a:spAutoFit/>
          </a:bodyPr>
          <a:lstStyle/>
          <a:p>
            <a:pPr indent="355600" algn="just">
              <a:spcAft>
                <a:spcPts val="0"/>
              </a:spcAft>
            </a:pPr>
            <a:r>
              <a:rPr lang="zh-CN" altLang="en-US" sz="3200" kern="100" dirty="0">
                <a:latin typeface="Calibri" panose="020F0502020204030204" pitchFamily="34" charset="0"/>
                <a:cs typeface="Times New Roman" panose="02020603050405020304" pitchFamily="18" charset="0"/>
              </a:rPr>
              <a:t> </a:t>
            </a:r>
            <a:r>
              <a:rPr lang="zh-CN" altLang="en-US" sz="3200" kern="100" dirty="0" smtClean="0">
                <a:latin typeface="Calibri" panose="020F0502020204030204" pitchFamily="34" charset="0"/>
                <a:cs typeface="Times New Roman" panose="02020603050405020304" pitchFamily="18" charset="0"/>
              </a:rPr>
              <a:t>    </a:t>
            </a:r>
            <a:r>
              <a:rPr lang="zh-CN" altLang="zh-CN" sz="3200" kern="100" dirty="0" smtClean="0">
                <a:latin typeface="Calibri" panose="020F0502020204030204" pitchFamily="34" charset="0"/>
                <a:cs typeface="Times New Roman" panose="02020603050405020304" pitchFamily="18" charset="0"/>
              </a:rPr>
              <a:t>重</a:t>
            </a:r>
            <a:r>
              <a:rPr lang="zh-CN" altLang="zh-CN" sz="3200" kern="100" dirty="0">
                <a:latin typeface="Calibri" panose="020F0502020204030204" pitchFamily="34" charset="0"/>
                <a:cs typeface="Times New Roman" panose="02020603050405020304" pitchFamily="18" charset="0"/>
              </a:rPr>
              <a:t>硬件投入，轻软硬投入；重物的投入，轻人的投入，依然是我们教育经费投入与资源配置的常态。教育财政部门、教育行政部门、学校校长和教师似乎也越来越习惯于这种投入体制和配置机制。</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4135" y="3322652"/>
            <a:ext cx="4405713" cy="2937142"/>
          </a:xfrm>
          <a:prstGeom prst="rect">
            <a:avLst/>
          </a:prstGeom>
          <a:ln w="38100">
            <a:solidFill>
              <a:srgbClr val="FFC000"/>
            </a:solidFill>
          </a:ln>
        </p:spPr>
      </p:pic>
    </p:spTree>
    <p:extLst>
      <p:ext uri="{BB962C8B-B14F-4D97-AF65-F5344CB8AC3E}">
        <p14:creationId xmlns:p14="http://schemas.microsoft.com/office/powerpoint/2010/main" val="32178841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dirty="0" smtClean="0">
                <a:solidFill>
                  <a:srgbClr val="C00000"/>
                </a:solidFill>
              </a:rPr>
              <a:t>   </a:t>
            </a:r>
            <a:r>
              <a:rPr lang="zh-CN" altLang="en-US" sz="4000" b="1" dirty="0" smtClean="0">
                <a:solidFill>
                  <a:srgbClr val="C00000"/>
                </a:solidFill>
              </a:rPr>
              <a:t>教育“不充分的发展”的典型表现</a:t>
            </a:r>
            <a:endParaRPr lang="zh-CN" altLang="en-US" sz="4000" b="1" dirty="0">
              <a:solidFill>
                <a:srgbClr val="C00000"/>
              </a:solidFill>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3673039425"/>
              </p:ext>
            </p:extLst>
          </p:nvPr>
        </p:nvGraphicFramePr>
        <p:xfrm>
          <a:off x="838199" y="1825625"/>
          <a:ext cx="9913884"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4540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65990" y="2382472"/>
            <a:ext cx="9769813" cy="1413161"/>
          </a:xfrm>
          <a:solidFill>
            <a:srgbClr val="FF0000"/>
          </a:solidFill>
        </p:spPr>
        <p:txBody>
          <a:bodyPr>
            <a:normAutofit/>
          </a:bodyPr>
          <a:lstStyle/>
          <a:p>
            <a:r>
              <a:rPr lang="zh-CN" altLang="en-US" sz="4400" dirty="0" smtClean="0">
                <a:solidFill>
                  <a:schemeClr val="bg1"/>
                </a:solidFill>
              </a:rPr>
              <a:t>只有建成教育强国</a:t>
            </a:r>
            <a:r>
              <a:rPr lang="en-US" altLang="zh-CN" sz="4400" dirty="0" smtClean="0">
                <a:solidFill>
                  <a:schemeClr val="bg1"/>
                </a:solidFill>
              </a:rPr>
              <a:t/>
            </a:r>
            <a:br>
              <a:rPr lang="en-US" altLang="zh-CN" sz="4400" dirty="0" smtClean="0">
                <a:solidFill>
                  <a:schemeClr val="bg1"/>
                </a:solidFill>
              </a:rPr>
            </a:br>
            <a:r>
              <a:rPr lang="zh-CN" altLang="en-US" sz="4400" dirty="0" smtClean="0">
                <a:solidFill>
                  <a:schemeClr val="bg1"/>
                </a:solidFill>
              </a:rPr>
              <a:t>才能真正实现教育 “四个自信”</a:t>
            </a:r>
            <a:endParaRPr lang="zh-CN" altLang="en-US" sz="4400" dirty="0">
              <a:solidFill>
                <a:schemeClr val="bg1"/>
              </a:solidFill>
            </a:endParaRPr>
          </a:p>
        </p:txBody>
      </p:sp>
      <p:sp>
        <p:nvSpPr>
          <p:cNvPr id="4" name="矩形 3"/>
          <p:cNvSpPr/>
          <p:nvPr/>
        </p:nvSpPr>
        <p:spPr>
          <a:xfrm>
            <a:off x="1709304" y="1386351"/>
            <a:ext cx="1988045" cy="523220"/>
          </a:xfrm>
          <a:prstGeom prst="rect">
            <a:avLst/>
          </a:prstGeom>
        </p:spPr>
        <p:txBody>
          <a:bodyPr wrap="none">
            <a:spAutoFit/>
          </a:bodyPr>
          <a:lstStyle/>
          <a:p>
            <a:r>
              <a:rPr lang="zh-CN" altLang="en-US" sz="2800" b="1" dirty="0" smtClean="0"/>
              <a:t>体会之三：</a:t>
            </a:r>
            <a:endParaRPr lang="zh-CN" altLang="en-US" sz="2800" b="1" dirty="0"/>
          </a:p>
        </p:txBody>
      </p:sp>
    </p:spTree>
    <p:extLst>
      <p:ext uri="{BB962C8B-B14F-4D97-AF65-F5344CB8AC3E}">
        <p14:creationId xmlns:p14="http://schemas.microsoft.com/office/powerpoint/2010/main" val="36713033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56317" y="946654"/>
            <a:ext cx="10515600" cy="4351338"/>
          </a:xfrm>
        </p:spPr>
        <p:txBody>
          <a:bodyPr>
            <a:normAutofit/>
          </a:bodyPr>
          <a:lstStyle/>
          <a:p>
            <a:r>
              <a:rPr lang="zh-CN" altLang="zh-CN" sz="3600" dirty="0"/>
              <a:t>中国特色社会主义理论体系是指导党和人民实现中华民族伟大复兴的</a:t>
            </a:r>
            <a:r>
              <a:rPr lang="zh-CN" altLang="zh-CN" sz="3600" dirty="0">
                <a:solidFill>
                  <a:srgbClr val="C00000"/>
                </a:solidFill>
              </a:rPr>
              <a:t>正确理论</a:t>
            </a:r>
            <a:r>
              <a:rPr lang="zh-CN" altLang="zh-CN" sz="3600" dirty="0"/>
              <a:t>，中国特色社会主义制度是当代中国发展进步的根本</a:t>
            </a:r>
            <a:r>
              <a:rPr lang="zh-CN" altLang="zh-CN" sz="3600" dirty="0">
                <a:solidFill>
                  <a:srgbClr val="C00000"/>
                </a:solidFill>
              </a:rPr>
              <a:t>制度保障</a:t>
            </a:r>
            <a:r>
              <a:rPr lang="zh-CN" altLang="zh-CN" sz="3600" dirty="0"/>
              <a:t>，中国特色社会主义文化是激励全党全国各族人民奋勇前进的强大</a:t>
            </a:r>
            <a:r>
              <a:rPr lang="zh-CN" altLang="zh-CN" sz="3600" dirty="0">
                <a:solidFill>
                  <a:srgbClr val="C00000"/>
                </a:solidFill>
              </a:rPr>
              <a:t>精神力量</a:t>
            </a:r>
            <a:r>
              <a:rPr lang="zh-CN" altLang="zh-CN" sz="3600" dirty="0" smtClean="0"/>
              <a:t>。</a:t>
            </a:r>
            <a:endParaRPr lang="en-US" altLang="zh-CN" sz="3600" dirty="0" smtClean="0"/>
          </a:p>
        </p:txBody>
      </p:sp>
      <p:sp>
        <p:nvSpPr>
          <p:cNvPr id="2" name="矩形 1"/>
          <p:cNvSpPr/>
          <p:nvPr/>
        </p:nvSpPr>
        <p:spPr>
          <a:xfrm>
            <a:off x="5150257" y="3660958"/>
            <a:ext cx="3048000" cy="2308324"/>
          </a:xfrm>
          <a:prstGeom prst="rect">
            <a:avLst/>
          </a:prstGeom>
        </p:spPr>
        <p:txBody>
          <a:bodyPr>
            <a:spAutoFit/>
          </a:bodyPr>
          <a:lstStyle/>
          <a:p>
            <a:r>
              <a:rPr lang="zh-CN" altLang="zh-CN" sz="3600" dirty="0">
                <a:solidFill>
                  <a:prstClr val="black"/>
                </a:solidFill>
              </a:rPr>
              <a:t>道路</a:t>
            </a:r>
            <a:r>
              <a:rPr lang="zh-CN" altLang="zh-CN" sz="3600" dirty="0" smtClean="0">
                <a:solidFill>
                  <a:prstClr val="black"/>
                </a:solidFill>
              </a:rPr>
              <a:t>自信</a:t>
            </a:r>
            <a:endParaRPr lang="en-US" altLang="zh-CN" sz="3600" dirty="0" smtClean="0">
              <a:solidFill>
                <a:prstClr val="black"/>
              </a:solidFill>
            </a:endParaRPr>
          </a:p>
          <a:p>
            <a:r>
              <a:rPr lang="zh-CN" altLang="zh-CN" sz="3600" dirty="0" smtClean="0">
                <a:solidFill>
                  <a:prstClr val="black"/>
                </a:solidFill>
              </a:rPr>
              <a:t>理论自信</a:t>
            </a:r>
            <a:endParaRPr lang="en-US" altLang="zh-CN" sz="3600" dirty="0" smtClean="0">
              <a:solidFill>
                <a:prstClr val="black"/>
              </a:solidFill>
            </a:endParaRPr>
          </a:p>
          <a:p>
            <a:r>
              <a:rPr lang="zh-CN" altLang="zh-CN" sz="3600" dirty="0" smtClean="0">
                <a:solidFill>
                  <a:prstClr val="black"/>
                </a:solidFill>
              </a:rPr>
              <a:t>制度自信</a:t>
            </a:r>
            <a:endParaRPr lang="en-US" altLang="zh-CN" sz="3600" dirty="0" smtClean="0">
              <a:solidFill>
                <a:prstClr val="black"/>
              </a:solidFill>
            </a:endParaRPr>
          </a:p>
          <a:p>
            <a:r>
              <a:rPr lang="zh-CN" altLang="zh-CN" sz="3600" dirty="0" smtClean="0">
                <a:solidFill>
                  <a:prstClr val="black"/>
                </a:solidFill>
              </a:rPr>
              <a:t>文化</a:t>
            </a:r>
            <a:r>
              <a:rPr lang="zh-CN" altLang="zh-CN" sz="3600" dirty="0">
                <a:solidFill>
                  <a:prstClr val="black"/>
                </a:solidFill>
              </a:rPr>
              <a:t>自信</a:t>
            </a:r>
            <a:endParaRPr lang="zh-CN" altLang="en-US" dirty="0"/>
          </a:p>
        </p:txBody>
      </p:sp>
    </p:spTree>
    <p:extLst>
      <p:ext uri="{BB962C8B-B14F-4D97-AF65-F5344CB8AC3E}">
        <p14:creationId xmlns:p14="http://schemas.microsoft.com/office/powerpoint/2010/main" val="36387633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8941" y="453837"/>
            <a:ext cx="4152099" cy="523220"/>
          </a:xfrm>
          <a:prstGeom prst="rect">
            <a:avLst/>
          </a:prstGeom>
        </p:spPr>
        <p:txBody>
          <a:bodyPr wrap="none">
            <a:spAutoFit/>
          </a:bodyPr>
          <a:lstStyle/>
          <a:p>
            <a:r>
              <a:rPr lang="zh-CN" altLang="en-US" sz="2800" b="1" dirty="0"/>
              <a:t>探索</a:t>
            </a:r>
            <a:r>
              <a:rPr lang="zh-CN" altLang="en-US" sz="2800" b="1" dirty="0" smtClean="0"/>
              <a:t>教育道路的巨大空间</a:t>
            </a:r>
            <a:endParaRPr lang="zh-CN" altLang="en-US" sz="2800" dirty="0"/>
          </a:p>
        </p:txBody>
      </p:sp>
      <p:graphicFrame>
        <p:nvGraphicFramePr>
          <p:cNvPr id="3" name="图示 2"/>
          <p:cNvGraphicFramePr/>
          <p:nvPr>
            <p:extLst>
              <p:ext uri="{D42A27DB-BD31-4B8C-83A1-F6EECF244321}">
                <p14:modId xmlns:p14="http://schemas.microsoft.com/office/powerpoint/2010/main" val="1183680256"/>
              </p:ext>
            </p:extLst>
          </p:nvPr>
        </p:nvGraphicFramePr>
        <p:xfrm>
          <a:off x="4124330" y="1694575"/>
          <a:ext cx="6898804" cy="4428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44994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3859" y="229953"/>
            <a:ext cx="10515600" cy="1325563"/>
          </a:xfrm>
        </p:spPr>
        <p:txBody>
          <a:bodyPr>
            <a:normAutofit/>
          </a:bodyPr>
          <a:lstStyle/>
          <a:p>
            <a:pPr algn="ctr"/>
            <a:r>
              <a:rPr lang="zh-CN" altLang="en-US" sz="3600" b="1" dirty="0" smtClean="0">
                <a:solidFill>
                  <a:srgbClr val="002060"/>
                </a:solidFill>
              </a:rPr>
              <a:t>农村义务教育学校“生存五线谱”</a:t>
            </a:r>
            <a:endParaRPr lang="zh-CN" altLang="en-US" sz="3600" b="1" dirty="0">
              <a:solidFill>
                <a:srgbClr val="002060"/>
              </a:solidFill>
            </a:endParaRPr>
          </a:p>
        </p:txBody>
      </p:sp>
      <p:pic>
        <p:nvPicPr>
          <p:cNvPr id="5" name="Picture 6"/>
          <p:cNvPicPr>
            <a:picLocks noGrp="1" noChangeAspect="1" noChangeArrowheads="1"/>
          </p:cNvPicPr>
          <p:nvPr>
            <p:ph idx="1"/>
          </p:nvPr>
        </p:nvPicPr>
        <p:blipFill>
          <a:blip r:embed="rId2" cstate="print"/>
          <a:srcRect/>
          <a:stretch>
            <a:fillRect/>
          </a:stretch>
        </p:blipFill>
        <p:spPr bwMode="auto">
          <a:xfrm>
            <a:off x="213371" y="1574358"/>
            <a:ext cx="2298974" cy="1724231"/>
          </a:xfrm>
          <a:prstGeom prst="rect">
            <a:avLst/>
          </a:prstGeom>
          <a:noFill/>
          <a:ln w="28575">
            <a:solidFill>
              <a:schemeClr val="accent1"/>
            </a:solidFill>
            <a:miter lim="800000"/>
            <a:headEnd/>
            <a:tailEnd/>
          </a:ln>
          <a:effectLst/>
        </p:spPr>
      </p:pic>
      <p:pic>
        <p:nvPicPr>
          <p:cNvPr id="4100" name="Picture 4"/>
          <p:cNvPicPr>
            <a:picLocks noChangeAspect="1" noChangeArrowheads="1"/>
          </p:cNvPicPr>
          <p:nvPr/>
        </p:nvPicPr>
        <p:blipFill>
          <a:blip r:embed="rId3" cstate="print"/>
          <a:srcRect/>
          <a:stretch>
            <a:fillRect/>
          </a:stretch>
        </p:blipFill>
        <p:spPr bwMode="auto">
          <a:xfrm>
            <a:off x="9549517" y="4824454"/>
            <a:ext cx="2170706" cy="1628029"/>
          </a:xfrm>
          <a:prstGeom prst="rect">
            <a:avLst/>
          </a:prstGeom>
          <a:noFill/>
          <a:ln w="28575">
            <a:solidFill>
              <a:schemeClr val="accent1"/>
            </a:solidFill>
            <a:miter lim="800000"/>
            <a:headEnd/>
            <a:tailEnd/>
          </a:ln>
          <a:effectLst/>
        </p:spPr>
      </p:pic>
      <p:cxnSp>
        <p:nvCxnSpPr>
          <p:cNvPr id="10" name="直接连接符 9"/>
          <p:cNvCxnSpPr/>
          <p:nvPr/>
        </p:nvCxnSpPr>
        <p:spPr>
          <a:xfrm flipV="1">
            <a:off x="2401294" y="1812897"/>
            <a:ext cx="9382539" cy="31807"/>
          </a:xfrm>
          <a:prstGeom prst="line">
            <a:avLst/>
          </a:prstGeom>
          <a:ln>
            <a:solidFill>
              <a:srgbClr val="A1C6E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386717" y="2862470"/>
            <a:ext cx="9397116" cy="33131"/>
          </a:xfrm>
          <a:prstGeom prst="line">
            <a:avLst/>
          </a:prstGeom>
          <a:ln>
            <a:solidFill>
              <a:srgbClr val="A1C6E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2020" y="3999505"/>
            <a:ext cx="11304105" cy="34456"/>
          </a:xfrm>
          <a:prstGeom prst="line">
            <a:avLst/>
          </a:prstGeom>
          <a:ln>
            <a:solidFill>
              <a:srgbClr val="A1C6E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77687" y="5152445"/>
            <a:ext cx="9195683" cy="35783"/>
          </a:xfrm>
          <a:prstGeom prst="line">
            <a:avLst/>
          </a:prstGeom>
          <a:ln>
            <a:solidFill>
              <a:srgbClr val="A1C6E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86963" y="6265629"/>
            <a:ext cx="9114846" cy="13253"/>
          </a:xfrm>
          <a:prstGeom prst="line">
            <a:avLst/>
          </a:prstGeom>
          <a:ln>
            <a:solidFill>
              <a:srgbClr val="A1C6E7"/>
            </a:solidFill>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a:blip r:embed="rId4" cstate="print"/>
          <a:srcRect/>
          <a:stretch>
            <a:fillRect/>
          </a:stretch>
        </p:blipFill>
        <p:spPr bwMode="auto">
          <a:xfrm>
            <a:off x="7291348" y="3727174"/>
            <a:ext cx="2170704" cy="1628028"/>
          </a:xfrm>
          <a:prstGeom prst="rect">
            <a:avLst/>
          </a:prstGeom>
          <a:noFill/>
          <a:ln w="28575">
            <a:solidFill>
              <a:schemeClr val="accent1"/>
            </a:solidFill>
            <a:miter lim="800000"/>
            <a:headEnd/>
            <a:tailEnd/>
          </a:ln>
          <a:effectLst/>
        </p:spPr>
      </p:pic>
      <p:pic>
        <p:nvPicPr>
          <p:cNvPr id="6" name="Picture 2"/>
          <p:cNvPicPr>
            <a:picLocks noChangeAspect="1" noChangeArrowheads="1"/>
          </p:cNvPicPr>
          <p:nvPr/>
        </p:nvPicPr>
        <p:blipFill>
          <a:blip r:embed="rId5" cstate="print"/>
          <a:srcRect/>
          <a:stretch>
            <a:fillRect/>
          </a:stretch>
        </p:blipFill>
        <p:spPr bwMode="auto">
          <a:xfrm>
            <a:off x="4977520" y="3029446"/>
            <a:ext cx="2226361" cy="1669771"/>
          </a:xfrm>
          <a:prstGeom prst="rect">
            <a:avLst/>
          </a:prstGeom>
          <a:noFill/>
          <a:ln w="28575">
            <a:solidFill>
              <a:schemeClr val="accent1"/>
            </a:solidFill>
            <a:miter lim="800000"/>
            <a:headEnd/>
            <a:tailEnd/>
          </a:ln>
          <a:effectLst/>
        </p:spPr>
      </p:pic>
      <p:pic>
        <p:nvPicPr>
          <p:cNvPr id="4098" name="Picture 2"/>
          <p:cNvPicPr>
            <a:picLocks noChangeAspect="1" noChangeArrowheads="1"/>
          </p:cNvPicPr>
          <p:nvPr/>
        </p:nvPicPr>
        <p:blipFill>
          <a:blip r:embed="rId6" cstate="print"/>
          <a:srcRect/>
          <a:stretch>
            <a:fillRect/>
          </a:stretch>
        </p:blipFill>
        <p:spPr bwMode="auto">
          <a:xfrm>
            <a:off x="2631887" y="2266122"/>
            <a:ext cx="2247568" cy="1685676"/>
          </a:xfrm>
          <a:prstGeom prst="rect">
            <a:avLst/>
          </a:prstGeom>
          <a:noFill/>
          <a:ln w="28575">
            <a:solidFill>
              <a:schemeClr val="accent1"/>
            </a:solidFill>
            <a:miter lim="800000"/>
            <a:headEnd/>
            <a:tailEnd/>
          </a:ln>
          <a:effectLst/>
        </p:spPr>
      </p:pic>
    </p:spTree>
    <p:extLst>
      <p:ext uri="{BB962C8B-B14F-4D97-AF65-F5344CB8AC3E}">
        <p14:creationId xmlns:p14="http://schemas.microsoft.com/office/powerpoint/2010/main" val="20980344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8941" y="453837"/>
            <a:ext cx="4152099" cy="523220"/>
          </a:xfrm>
          <a:prstGeom prst="rect">
            <a:avLst/>
          </a:prstGeom>
        </p:spPr>
        <p:txBody>
          <a:bodyPr wrap="none">
            <a:spAutoFit/>
          </a:bodyPr>
          <a:lstStyle/>
          <a:p>
            <a:r>
              <a:rPr lang="zh-CN" altLang="en-US" sz="2800" b="1" dirty="0" smtClean="0"/>
              <a:t>教育理论建设的巨大空间</a:t>
            </a:r>
            <a:endParaRPr lang="zh-CN" altLang="en-US" sz="2800" dirty="0"/>
          </a:p>
        </p:txBody>
      </p:sp>
      <p:graphicFrame>
        <p:nvGraphicFramePr>
          <p:cNvPr id="3" name="图示 2"/>
          <p:cNvGraphicFramePr/>
          <p:nvPr>
            <p:extLst>
              <p:ext uri="{D42A27DB-BD31-4B8C-83A1-F6EECF244321}">
                <p14:modId xmlns:p14="http://schemas.microsoft.com/office/powerpoint/2010/main" val="694970196"/>
              </p:ext>
            </p:extLst>
          </p:nvPr>
        </p:nvGraphicFramePr>
        <p:xfrm>
          <a:off x="3302209" y="1661020"/>
          <a:ext cx="6898804" cy="4411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12519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6457" y="1006679"/>
            <a:ext cx="10515600" cy="1064266"/>
          </a:xfrm>
          <a:solidFill>
            <a:srgbClr val="0070C0"/>
          </a:solidFill>
        </p:spPr>
        <p:txBody>
          <a:bodyPr>
            <a:normAutofit/>
          </a:bodyPr>
          <a:lstStyle/>
          <a:p>
            <a:r>
              <a:rPr lang="zh-CN" altLang="en-US" sz="3200" dirty="0" smtClean="0">
                <a:solidFill>
                  <a:schemeClr val="bg1"/>
                </a:solidFill>
              </a:rPr>
              <a:t>有这个一个故事：</a:t>
            </a:r>
            <a:r>
              <a:rPr lang="en-US" altLang="zh-CN" sz="3200" dirty="0" smtClean="0">
                <a:solidFill>
                  <a:schemeClr val="bg1"/>
                </a:solidFill>
              </a:rPr>
              <a:t/>
            </a:r>
            <a:br>
              <a:rPr lang="en-US" altLang="zh-CN" sz="3200" dirty="0" smtClean="0">
                <a:solidFill>
                  <a:schemeClr val="bg1"/>
                </a:solidFill>
              </a:rPr>
            </a:br>
            <a:r>
              <a:rPr lang="zh-CN" altLang="en-US" sz="3200" dirty="0" smtClean="0">
                <a:solidFill>
                  <a:schemeClr val="bg1"/>
                </a:solidFill>
              </a:rPr>
              <a:t>名医院</a:t>
            </a:r>
            <a:r>
              <a:rPr lang="en-US" altLang="zh-CN" sz="3200" dirty="0" smtClean="0">
                <a:solidFill>
                  <a:schemeClr val="bg1"/>
                </a:solidFill>
              </a:rPr>
              <a:t>-</a:t>
            </a:r>
            <a:r>
              <a:rPr lang="zh-CN" altLang="en-US" sz="3200" dirty="0" smtClean="0">
                <a:solidFill>
                  <a:schemeClr val="bg1"/>
                </a:solidFill>
              </a:rPr>
              <a:t>疑难杂症；名学校</a:t>
            </a:r>
            <a:r>
              <a:rPr lang="en-US" altLang="zh-CN" sz="3200" dirty="0" smtClean="0">
                <a:solidFill>
                  <a:schemeClr val="bg1"/>
                </a:solidFill>
              </a:rPr>
              <a:t>-</a:t>
            </a:r>
            <a:r>
              <a:rPr lang="zh-CN" altLang="en-US" sz="3200" dirty="0" smtClean="0">
                <a:solidFill>
                  <a:schemeClr val="bg1"/>
                </a:solidFill>
              </a:rPr>
              <a:t>困难学生</a:t>
            </a:r>
            <a:endParaRPr lang="zh-CN" altLang="en-US" sz="3200" dirty="0">
              <a:solidFill>
                <a:schemeClr val="bg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0501" y="3576865"/>
            <a:ext cx="4029075" cy="2369096"/>
          </a:xfrm>
          <a:prstGeom prst="rect">
            <a:avLst/>
          </a:prstGeom>
          <a:solidFill>
            <a:srgbClr val="0070C0"/>
          </a:solidFill>
          <a:ln w="28575">
            <a:solidFill>
              <a:schemeClr val="accent1"/>
            </a:solidFill>
          </a:ln>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783" y="3576865"/>
            <a:ext cx="3600450" cy="2369096"/>
          </a:xfrm>
          <a:prstGeom prst="rect">
            <a:avLst/>
          </a:prstGeom>
          <a:noFill/>
          <a:ln w="28575">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236048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1437" y="0"/>
            <a:ext cx="10515600" cy="1325563"/>
          </a:xfrm>
        </p:spPr>
        <p:txBody>
          <a:bodyPr>
            <a:normAutofit/>
          </a:bodyPr>
          <a:lstStyle/>
          <a:p>
            <a:pPr algn="ctr"/>
            <a:r>
              <a:rPr lang="zh-CN" altLang="en-US" sz="3200" b="1" dirty="0" smtClean="0"/>
              <a:t>教育制度建设的巨大空间</a:t>
            </a:r>
            <a:endParaRPr lang="zh-CN" altLang="en-US" sz="3200" b="1"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497600986"/>
              </p:ext>
            </p:extLst>
          </p:nvPr>
        </p:nvGraphicFramePr>
        <p:xfrm>
          <a:off x="2028306" y="1163781"/>
          <a:ext cx="11422548" cy="5552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89960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8941" y="453837"/>
            <a:ext cx="4152099" cy="523220"/>
          </a:xfrm>
          <a:prstGeom prst="rect">
            <a:avLst/>
          </a:prstGeom>
        </p:spPr>
        <p:txBody>
          <a:bodyPr wrap="none">
            <a:spAutoFit/>
          </a:bodyPr>
          <a:lstStyle/>
          <a:p>
            <a:r>
              <a:rPr lang="zh-CN" altLang="en-US" sz="2800" b="1" dirty="0" smtClean="0"/>
              <a:t>教育文化建设的巨大空间</a:t>
            </a:r>
            <a:endParaRPr lang="zh-CN" altLang="en-US" sz="2800" dirty="0"/>
          </a:p>
        </p:txBody>
      </p:sp>
      <p:graphicFrame>
        <p:nvGraphicFramePr>
          <p:cNvPr id="3" name="图示 2"/>
          <p:cNvGraphicFramePr/>
          <p:nvPr>
            <p:extLst>
              <p:ext uri="{D42A27DB-BD31-4B8C-83A1-F6EECF244321}">
                <p14:modId xmlns:p14="http://schemas.microsoft.com/office/powerpoint/2010/main" val="308698338"/>
              </p:ext>
            </p:extLst>
          </p:nvPr>
        </p:nvGraphicFramePr>
        <p:xfrm>
          <a:off x="3662936" y="1711354"/>
          <a:ext cx="6772969" cy="4462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2193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b="1" dirty="0">
                <a:solidFill>
                  <a:srgbClr val="0070C0"/>
                </a:solidFill>
              </a:rPr>
              <a:t>新时代教育主要矛盾与主要任务</a:t>
            </a:r>
            <a:r>
              <a:rPr lang="en-US" altLang="zh-CN" sz="4800" b="1" dirty="0">
                <a:solidFill>
                  <a:srgbClr val="0070C0"/>
                </a:solidFill>
              </a:rPr>
              <a:t/>
            </a:r>
            <a:br>
              <a:rPr lang="en-US" altLang="zh-CN" sz="4800" b="1" dirty="0">
                <a:solidFill>
                  <a:srgbClr val="0070C0"/>
                </a:solidFill>
              </a:rPr>
            </a:br>
            <a:endParaRPr lang="zh-CN" altLang="en-US" sz="4800" b="1" dirty="0">
              <a:solidFill>
                <a:srgbClr val="0070C0"/>
              </a:solidFill>
            </a:endParaRP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7382832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0885" y="1602734"/>
            <a:ext cx="10977529" cy="2531522"/>
          </a:xfrm>
          <a:solidFill>
            <a:srgbClr val="FF0000"/>
          </a:solidFill>
        </p:spPr>
        <p:txBody>
          <a:bodyPr>
            <a:normAutofit/>
          </a:bodyPr>
          <a:lstStyle/>
          <a:p>
            <a:pPr algn="ctr"/>
            <a:r>
              <a:rPr lang="zh-CN" altLang="en-US" sz="4800" dirty="0" smtClean="0">
                <a:solidFill>
                  <a:schemeClr val="bg1"/>
                </a:solidFill>
              </a:rPr>
              <a:t>教育不均衡、不充分的发展，既要解决发展过程性矛盾，更要解决发展中的结构性矛盾</a:t>
            </a:r>
            <a:endParaRPr lang="zh-CN" altLang="en-US" sz="4800" dirty="0">
              <a:solidFill>
                <a:schemeClr val="bg1"/>
              </a:solidFill>
            </a:endParaRPr>
          </a:p>
        </p:txBody>
      </p:sp>
      <p:sp>
        <p:nvSpPr>
          <p:cNvPr id="3" name="文本占位符 2"/>
          <p:cNvSpPr>
            <a:spLocks noGrp="1"/>
          </p:cNvSpPr>
          <p:nvPr>
            <p:ph type="body" idx="1"/>
          </p:nvPr>
        </p:nvSpPr>
        <p:spPr/>
        <p:txBody>
          <a:bodyPr/>
          <a:lstStyle/>
          <a:p>
            <a:r>
              <a:rPr lang="en-US" altLang="zh-CN" dirty="0" smtClean="0"/>
              <a:t>         </a:t>
            </a:r>
            <a:r>
              <a:rPr lang="zh-CN" altLang="en-US" dirty="0" smtClean="0"/>
              <a:t>中国教育发展始终伴随的结构性矛盾的解决，中国教育发展又一次面临结构性矛盾。</a:t>
            </a:r>
            <a:endParaRPr lang="zh-CN" altLang="en-US" dirty="0"/>
          </a:p>
        </p:txBody>
      </p:sp>
      <p:sp>
        <p:nvSpPr>
          <p:cNvPr id="4" name="矩形 3"/>
          <p:cNvSpPr/>
          <p:nvPr/>
        </p:nvSpPr>
        <p:spPr>
          <a:xfrm>
            <a:off x="1074285" y="738416"/>
            <a:ext cx="1620957" cy="523220"/>
          </a:xfrm>
          <a:prstGeom prst="rect">
            <a:avLst/>
          </a:prstGeom>
        </p:spPr>
        <p:txBody>
          <a:bodyPr wrap="none">
            <a:spAutoFit/>
          </a:bodyPr>
          <a:lstStyle/>
          <a:p>
            <a:r>
              <a:rPr lang="zh-CN" altLang="en-US" sz="2800" dirty="0" smtClean="0"/>
              <a:t>体会之四</a:t>
            </a:r>
            <a:endParaRPr lang="zh-CN" altLang="en-US" sz="2800" dirty="0"/>
          </a:p>
        </p:txBody>
      </p:sp>
    </p:spTree>
    <p:extLst>
      <p:ext uri="{BB962C8B-B14F-4D97-AF65-F5344CB8AC3E}">
        <p14:creationId xmlns:p14="http://schemas.microsoft.com/office/powerpoint/2010/main" val="12592319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5"/>
          <p:cNvGraphicFramePr>
            <a:graphicFrameLocks/>
          </p:cNvGraphicFramePr>
          <p:nvPr>
            <p:extLst>
              <p:ext uri="{D42A27DB-BD31-4B8C-83A1-F6EECF244321}">
                <p14:modId xmlns:p14="http://schemas.microsoft.com/office/powerpoint/2010/main" val="3171605029"/>
              </p:ext>
            </p:extLst>
          </p:nvPr>
        </p:nvGraphicFramePr>
        <p:xfrm>
          <a:off x="858592" y="1292695"/>
          <a:ext cx="10474816" cy="4884268"/>
        </p:xfrm>
        <a:graphic>
          <a:graphicData uri="http://schemas.openxmlformats.org/presentationml/2006/ole">
            <mc:AlternateContent xmlns:mc="http://schemas.openxmlformats.org/markup-compatibility/2006">
              <mc:Choice xmlns:v="urn:schemas-microsoft-com:vml" Requires="v">
                <p:oleObj spid="_x0000_s1047" r:id="rId4" imgW="8175445" imgH="4474852" progId="Excel.Sheet.8">
                  <p:embed/>
                </p:oleObj>
              </mc:Choice>
              <mc:Fallback>
                <p:oleObj r:id="rId4" imgW="8175445" imgH="4474852" progId="Excel.Shee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592" y="1292695"/>
                        <a:ext cx="10474816" cy="4884268"/>
                      </a:xfrm>
                      <a:prstGeom prst="rect">
                        <a:avLst/>
                      </a:prstGeom>
                      <a:solidFill>
                        <a:schemeClr val="bg1"/>
                      </a:solidFill>
                      <a:extLst/>
                    </p:spPr>
                  </p:pic>
                </p:oleObj>
              </mc:Fallback>
            </mc:AlternateContent>
          </a:graphicData>
        </a:graphic>
      </p:graphicFrame>
      <p:sp>
        <p:nvSpPr>
          <p:cNvPr id="2" name="标题 1"/>
          <p:cNvSpPr>
            <a:spLocks noGrp="1"/>
          </p:cNvSpPr>
          <p:nvPr>
            <p:ph type="title"/>
          </p:nvPr>
        </p:nvSpPr>
        <p:spPr>
          <a:xfrm>
            <a:off x="918693" y="283335"/>
            <a:ext cx="10354614" cy="1170055"/>
          </a:xfrm>
          <a:solidFill>
            <a:srgbClr val="0070C0"/>
          </a:solidFill>
        </p:spPr>
        <p:txBody>
          <a:bodyPr/>
          <a:lstStyle/>
          <a:p>
            <a:pPr algn="ctr"/>
            <a:r>
              <a:rPr lang="zh-CN" altLang="en-US" dirty="0" smtClean="0">
                <a:solidFill>
                  <a:schemeClr val="bg1"/>
                </a:solidFill>
              </a:rPr>
              <a:t>中国正在跨入人力资源强国门槛</a:t>
            </a:r>
            <a:endParaRPr lang="zh-CN" altLang="en-US" dirty="0">
              <a:solidFill>
                <a:schemeClr val="bg1"/>
              </a:solidFill>
            </a:endParaRPr>
          </a:p>
        </p:txBody>
      </p:sp>
      <p:sp>
        <p:nvSpPr>
          <p:cNvPr id="3" name="内容占位符 2"/>
          <p:cNvSpPr>
            <a:spLocks noGrp="1"/>
          </p:cNvSpPr>
          <p:nvPr>
            <p:ph idx="1"/>
          </p:nvPr>
        </p:nvSpPr>
        <p:spPr/>
        <p:txBody>
          <a:bodyPr/>
          <a:lstStyle/>
          <a:p>
            <a:r>
              <a:rPr lang="zh-CN" altLang="en-US" dirty="0" smtClean="0"/>
              <a:t>　</a:t>
            </a:r>
            <a:endParaRPr lang="zh-CN" altLang="en-US" dirty="0"/>
          </a:p>
        </p:txBody>
      </p:sp>
      <p:graphicFrame>
        <p:nvGraphicFramePr>
          <p:cNvPr id="4" name="Group 2"/>
          <p:cNvGraphicFramePr>
            <a:graphicFrameLocks noGrp="1"/>
          </p:cNvGraphicFramePr>
          <p:nvPr/>
        </p:nvGraphicFramePr>
        <p:xfrm>
          <a:off x="953038" y="6078828"/>
          <a:ext cx="10320269" cy="692982"/>
        </p:xfrm>
        <a:graphic>
          <a:graphicData uri="http://schemas.openxmlformats.org/drawingml/2006/table">
            <a:tbl>
              <a:tblPr/>
              <a:tblGrid>
                <a:gridCol w="2580567"/>
                <a:gridCol w="2578569"/>
                <a:gridCol w="2580566"/>
                <a:gridCol w="2580567"/>
              </a:tblGrid>
              <a:tr h="339858">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2000</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2005</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2010</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2012</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r>
              <a:tr h="353124">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31</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26</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23</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ctr" latinLnBrk="0" hangingPunct="1">
                        <a:spcBef>
                          <a:spcPct val="0"/>
                        </a:spcBef>
                        <a:spcAft>
                          <a:spcPct val="0"/>
                        </a:spcAft>
                        <a:buClrTx/>
                        <a:buSzTx/>
                        <a:buFont typeface="Arial" pitchFamily="34" charset="0"/>
                        <a:buNone/>
                      </a:pPr>
                      <a:r>
                        <a:rPr kumimoji="0" lang="en-US" sz="1800" b="0" i="0" u="none" strike="noStrike" cap="none" normalizeH="0" baseline="0" dirty="0" smtClean="0">
                          <a:ln>
                            <a:noFill/>
                          </a:ln>
                          <a:solidFill>
                            <a:srgbClr val="FF0000"/>
                          </a:solidFill>
                          <a:effectLst/>
                          <a:latin typeface="Calibri" pitchFamily="34" charset="0"/>
                          <a:ea typeface="宋体" pitchFamily="2" charset="-122"/>
                        </a:rPr>
                        <a:t>14</a:t>
                      </a:r>
                    </a:p>
                  </a:txBody>
                  <a:tcPr marL="12700" marR="12700" marT="9525" marB="0" anchor="ctr" horzOverflow="overflow">
                    <a:lnL w="12700"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rgbClr val="FFC000"/>
                    </a:solidFill>
                  </a:tcPr>
                </a:tc>
              </a:tr>
            </a:tbl>
          </a:graphicData>
        </a:graphic>
      </p:graphicFrame>
    </p:spTree>
    <p:extLst>
      <p:ext uri="{BB962C8B-B14F-4D97-AF65-F5344CB8AC3E}">
        <p14:creationId xmlns:p14="http://schemas.microsoft.com/office/powerpoint/2010/main" val="35945331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597"/>
          <p:cNvGraphicFramePr>
            <a:graphicFrameLocks noGrp="1"/>
          </p:cNvGraphicFramePr>
          <p:nvPr>
            <p:extLst>
              <p:ext uri="{D42A27DB-BD31-4B8C-83A1-F6EECF244321}">
                <p14:modId xmlns:p14="http://schemas.microsoft.com/office/powerpoint/2010/main" val="288935022"/>
              </p:ext>
            </p:extLst>
          </p:nvPr>
        </p:nvGraphicFramePr>
        <p:xfrm>
          <a:off x="656999" y="899888"/>
          <a:ext cx="10736716" cy="5686426"/>
        </p:xfrm>
        <a:graphic>
          <a:graphicData uri="http://schemas.openxmlformats.org/drawingml/2006/table">
            <a:tbl>
              <a:tblPr/>
              <a:tblGrid>
                <a:gridCol w="4106139"/>
                <a:gridCol w="1160613"/>
                <a:gridCol w="4443429"/>
                <a:gridCol w="1026535"/>
              </a:tblGrid>
              <a:tr h="627012">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指标</a:t>
                      </a:r>
                      <a:endPar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排名</a:t>
                      </a:r>
                      <a:endPar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指标</a:t>
                      </a:r>
                      <a:endPar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排名</a:t>
                      </a:r>
                      <a:endParaRPr kumimoji="0" lang="zh-CN" altLang="en-US" sz="2400" b="1"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9291">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劳动力总数</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1</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每百万人口中</a:t>
                      </a:r>
                      <a:r>
                        <a:rPr kumimoji="0" lang="en-US" altLang="zh-CN"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R&amp;D</a:t>
                      </a:r>
                      <a:r>
                        <a:rPr kumimoji="0" lang="zh-CN" altLang="en-US"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人数</a:t>
                      </a:r>
                      <a:endParaRPr kumimoji="0" lang="zh-CN" altLang="en-US"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35</a:t>
                      </a:r>
                      <a:endParaRPr kumimoji="0" lang="en-US" altLang="zh-CN"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65773">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劳动力人口比例</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1</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四级教育综合入学率</a:t>
                      </a:r>
                      <a:endPar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39</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7012">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人口年龄中位数</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11</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教育培训参与率（</a:t>
                      </a: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25</a:t>
                      </a: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国排名）</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6</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4732">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女性劳动参与率</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2</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公共教育经费占</a:t>
                      </a: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GDP</a:t>
                      </a: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比例</a:t>
                      </a:r>
                      <a:endPar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36</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9291">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pP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人均预期寿命</a:t>
                      </a:r>
                      <a:endPar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33</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公共卫生支出占</a:t>
                      </a: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GDP</a:t>
                      </a: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比例</a:t>
                      </a:r>
                      <a:endPar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41</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7012">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成人识字率</a:t>
                      </a:r>
                      <a:endParaRPr kumimoji="0" lang="zh-CN" altLang="en-US" sz="2400" b="0" i="0" u="none" strike="noStrike" cap="none" normalizeH="0" baseline="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36</a:t>
                      </a:r>
                      <a:endParaRPr kumimoji="0" lang="en-US" altLang="zh-CN" sz="2400" b="0" i="0" u="none" strike="noStrike" cap="none" normalizeH="0" baseline="0" dirty="0" smtClean="0">
                        <a:ln>
                          <a:noFill/>
                        </a:ln>
                        <a:solidFill>
                          <a:srgbClr val="FF3399"/>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研究与开发经费支出占</a:t>
                      </a: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GDP</a:t>
                      </a: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比例</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17</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9291">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人均预期受教育年限</a:t>
                      </a:r>
                      <a:endParaRPr kumimoji="0" lang="zh-CN" altLang="en-US" sz="2400" b="0" i="0" u="none" strike="noStrike" cap="none" normalizeH="0" baseline="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43</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全社会劳动生产率</a:t>
                      </a:r>
                      <a:endParaRPr kumimoji="0" lang="zh-CN" altLang="en-US"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40</a:t>
                      </a:r>
                      <a:endParaRPr kumimoji="0" lang="en-US" altLang="zh-CN" sz="2400" b="0" i="0" u="none" strike="noStrike" cap="none" normalizeH="0" baseline="0" dirty="0" smtClean="0">
                        <a:ln>
                          <a:noFill/>
                        </a:ln>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627012">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每十万人口中在校大学生数</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43</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tabLst>
                          <a:tab pos="3086100" algn="l"/>
                        </a:tabLst>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tabLst>
                          <a:tab pos="3086100" algn="l"/>
                        </a:tabLst>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tabLst>
                          <a:tab pos="3086100" algn="l"/>
                        </a:tabLst>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tabLst>
                          <a:tab pos="3086100" algn="l"/>
                        </a:tabLst>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Pct val="70000"/>
                        <a:buFontTx/>
                        <a:buNone/>
                        <a:tabLst>
                          <a:tab pos="3086100" algn="l"/>
                        </a:tabLst>
                      </a:pPr>
                      <a:r>
                        <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每千研发人员专利申请量</a:t>
                      </a:r>
                      <a:endParaRPr kumimoji="0" lang="zh-CN" altLang="en-US"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342900" indent="-342900">
                        <a:spcBef>
                          <a:spcPct val="20000"/>
                        </a:spcBef>
                        <a:buClr>
                          <a:schemeClr val="hlink"/>
                        </a:buClr>
                        <a:buSzPct val="70000"/>
                        <a:buFont typeface="Wingdings" panose="05000000000000000000" pitchFamily="2" charset="2"/>
                        <a:defRPr sz="28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1pPr>
                      <a:lvl2pPr marL="742950" indent="-285750">
                        <a:spcBef>
                          <a:spcPct val="20000"/>
                        </a:spcBef>
                        <a:buClr>
                          <a:schemeClr val="tx1"/>
                        </a:buClr>
                        <a:defRPr sz="24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2pPr>
                      <a:lvl3pPr marL="1143000" indent="-228600">
                        <a:spcBef>
                          <a:spcPct val="20000"/>
                        </a:spcBef>
                        <a:buClr>
                          <a:schemeClr val="hlink"/>
                        </a:buClr>
                        <a:buSzPct val="70000"/>
                        <a:buFont typeface="Wingdings" panose="05000000000000000000" pitchFamily="2" charset="2"/>
                        <a:defRPr sz="2000">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3pPr>
                      <a:lvl4pPr marL="1600200" indent="-228600">
                        <a:spcBef>
                          <a:spcPct val="20000"/>
                        </a:spcBef>
                        <a:buClr>
                          <a:schemeClr val="tx1"/>
                        </a:buClr>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Pct val="70000"/>
                        <a:buFontTx/>
                        <a:buNone/>
                        <a:tabLst/>
                      </a:pPr>
                      <a:r>
                        <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cs typeface="Times New Roman" panose="02020603050405020304" pitchFamily="18" charset="0"/>
                        </a:rPr>
                        <a:t>8</a:t>
                      </a:r>
                      <a:endParaRPr kumimoji="0" lang="en-US" altLang="zh-CN" sz="2400" b="0" i="0" u="none" strike="noStrike" cap="none" normalizeH="0" baseline="0" dirty="0" smtClean="0">
                        <a:ln>
                          <a:noFill/>
                        </a:ln>
                        <a:solidFill>
                          <a:schemeClr val="tx1"/>
                        </a:solidFill>
                        <a:effectLst>
                          <a:outerShdw blurRad="38100" dist="38100" dir="2700000" algn="tl">
                            <a:srgbClr val="000000"/>
                          </a:outerShdw>
                        </a:effectLst>
                        <a:latin typeface="黑体" panose="02010609060101010101" pitchFamily="49" charset="-122"/>
                        <a:ea typeface="黑体" panose="02010609060101010101" pitchFamily="49"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4" name="矩形 3"/>
          <p:cNvSpPr/>
          <p:nvPr/>
        </p:nvSpPr>
        <p:spPr>
          <a:xfrm>
            <a:off x="3490257" y="247525"/>
            <a:ext cx="5564344" cy="523220"/>
          </a:xfrm>
          <a:prstGeom prst="rect">
            <a:avLst/>
          </a:prstGeom>
          <a:solidFill>
            <a:srgbClr val="C00000"/>
          </a:solidFill>
        </p:spPr>
        <p:txBody>
          <a:bodyPr wrap="none">
            <a:spAutoFit/>
          </a:bodyPr>
          <a:lstStyle/>
          <a:p>
            <a:r>
              <a:rPr lang="zh-CN" altLang="en-US" sz="2800" dirty="0">
                <a:solidFill>
                  <a:schemeClr val="bg1"/>
                </a:solidFill>
              </a:rPr>
              <a:t>中国人力资源竞争力的</a:t>
            </a:r>
            <a:r>
              <a:rPr lang="en-US" altLang="zh-CN" sz="2800" dirty="0">
                <a:solidFill>
                  <a:schemeClr val="bg1"/>
                </a:solidFill>
              </a:rPr>
              <a:t>“</a:t>
            </a:r>
            <a:r>
              <a:rPr lang="zh-CN" altLang="en-US" sz="2800" dirty="0">
                <a:solidFill>
                  <a:schemeClr val="bg1"/>
                </a:solidFill>
              </a:rPr>
              <a:t>二元现象</a:t>
            </a:r>
            <a:r>
              <a:rPr lang="en-US" altLang="zh-CN" sz="2800" dirty="0">
                <a:solidFill>
                  <a:schemeClr val="bg1"/>
                </a:solidFill>
              </a:rPr>
              <a:t>”</a:t>
            </a:r>
            <a:endParaRPr lang="zh-CN" altLang="en-US" sz="2800" dirty="0">
              <a:solidFill>
                <a:schemeClr val="bg1"/>
              </a:solidFill>
            </a:endParaRPr>
          </a:p>
        </p:txBody>
      </p:sp>
    </p:spTree>
    <p:extLst>
      <p:ext uri="{BB962C8B-B14F-4D97-AF65-F5344CB8AC3E}">
        <p14:creationId xmlns:p14="http://schemas.microsoft.com/office/powerpoint/2010/main" val="48566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smtClean="0">
                <a:solidFill>
                  <a:srgbClr val="C00000"/>
                </a:solidFill>
              </a:rPr>
              <a:t>中国基础教育发展战略研究</a:t>
            </a:r>
            <a:endParaRPr lang="zh-CN" altLang="en-US" sz="4000" b="1" dirty="0">
              <a:solidFill>
                <a:srgbClr val="C00000"/>
              </a:solidFill>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91426811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17010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000" dirty="0"/>
              <a:t> 新时代中国教育财政经费配置问题与对策</a:t>
            </a:r>
            <a:r>
              <a:rPr lang="zh-CN" altLang="zh-CN" sz="4000" dirty="0" smtClean="0"/>
              <a:t>研究</a:t>
            </a:r>
            <a:endParaRPr lang="zh-CN" altLang="en-US" sz="4000" dirty="0"/>
          </a:p>
        </p:txBody>
      </p:sp>
      <p:sp>
        <p:nvSpPr>
          <p:cNvPr id="3" name="内容占位符 2"/>
          <p:cNvSpPr>
            <a:spLocks noGrp="1"/>
          </p:cNvSpPr>
          <p:nvPr>
            <p:ph idx="1"/>
          </p:nvPr>
        </p:nvSpPr>
        <p:spPr>
          <a:xfrm>
            <a:off x="838200" y="1867711"/>
            <a:ext cx="10515600" cy="4309251"/>
          </a:xfrm>
        </p:spPr>
        <p:txBody>
          <a:bodyPr>
            <a:normAutofit/>
          </a:bodyPr>
          <a:lstStyle/>
          <a:p>
            <a:r>
              <a:rPr lang="zh-CN" altLang="zh-CN" b="1" dirty="0">
                <a:solidFill>
                  <a:srgbClr val="C00000"/>
                </a:solidFill>
              </a:rPr>
              <a:t>建设教育强国需要强有力的资源特别是财政资源支撑，实现教育资源配置方式转变、改善教育投入结构是提高教育质量、培养高质量人才和建设教育强国的必备条件</a:t>
            </a:r>
            <a:r>
              <a:rPr lang="zh-CN" altLang="zh-CN" b="1" dirty="0" smtClean="0">
                <a:solidFill>
                  <a:srgbClr val="C00000"/>
                </a:solidFill>
              </a:rPr>
              <a:t>。</a:t>
            </a:r>
            <a:endParaRPr lang="en-US" altLang="zh-CN" b="1" dirty="0" smtClean="0">
              <a:solidFill>
                <a:srgbClr val="C00000"/>
              </a:solidFill>
            </a:endParaRPr>
          </a:p>
          <a:p>
            <a:r>
              <a:rPr lang="zh-CN" altLang="zh-CN" dirty="0" smtClean="0"/>
              <a:t>中国</a:t>
            </a:r>
            <a:r>
              <a:rPr lang="zh-CN" altLang="zh-CN" dirty="0"/>
              <a:t>教育经费总额已经从</a:t>
            </a:r>
            <a:r>
              <a:rPr lang="en-US" altLang="zh-CN" dirty="0"/>
              <a:t>2000</a:t>
            </a:r>
            <a:r>
              <a:rPr lang="zh-CN" altLang="zh-CN" dirty="0"/>
              <a:t>年的</a:t>
            </a:r>
            <a:r>
              <a:rPr lang="en-US" altLang="zh-CN" dirty="0"/>
              <a:t>2700</a:t>
            </a:r>
            <a:r>
              <a:rPr lang="zh-CN" altLang="zh-CN" dirty="0"/>
              <a:t>亿，增长到</a:t>
            </a:r>
            <a:r>
              <a:rPr lang="en-US" altLang="zh-CN" dirty="0"/>
              <a:t>2015</a:t>
            </a:r>
            <a:r>
              <a:rPr lang="zh-CN" altLang="zh-CN" dirty="0"/>
              <a:t>年的</a:t>
            </a:r>
            <a:r>
              <a:rPr lang="en-US" altLang="zh-CN" dirty="0"/>
              <a:t>36129</a:t>
            </a:r>
            <a:r>
              <a:rPr lang="zh-CN" altLang="zh-CN" dirty="0"/>
              <a:t>多亿元，占</a:t>
            </a:r>
            <a:r>
              <a:rPr lang="en-US" altLang="zh-CN" dirty="0"/>
              <a:t>GDP</a:t>
            </a:r>
            <a:r>
              <a:rPr lang="zh-CN" altLang="zh-CN" dirty="0"/>
              <a:t>比例为</a:t>
            </a:r>
            <a:r>
              <a:rPr lang="en-US" altLang="zh-CN" dirty="0"/>
              <a:t>4.26%,</a:t>
            </a:r>
            <a:r>
              <a:rPr lang="zh-CN" altLang="zh-CN" dirty="0"/>
              <a:t>增长了</a:t>
            </a:r>
            <a:r>
              <a:rPr lang="en-US" altLang="zh-CN" dirty="0"/>
              <a:t>12</a:t>
            </a:r>
            <a:r>
              <a:rPr lang="zh-CN" altLang="zh-CN" dirty="0"/>
              <a:t>倍多；</a:t>
            </a:r>
            <a:endParaRPr lang="en-US" altLang="zh-CN" b="1" dirty="0" smtClean="0"/>
          </a:p>
          <a:p>
            <a:r>
              <a:rPr lang="zh-CN" altLang="en-US" dirty="0" smtClean="0"/>
              <a:t>（</a:t>
            </a:r>
            <a:r>
              <a:rPr lang="en-US" altLang="zh-CN" dirty="0" smtClean="0"/>
              <a:t>1</a:t>
            </a:r>
            <a:r>
              <a:rPr lang="zh-CN" altLang="en-US" dirty="0" smtClean="0"/>
              <a:t>）</a:t>
            </a:r>
            <a:r>
              <a:rPr lang="zh-CN" altLang="zh-CN" dirty="0" smtClean="0"/>
              <a:t>教育</a:t>
            </a:r>
            <a:r>
              <a:rPr lang="zh-CN" altLang="zh-CN" dirty="0"/>
              <a:t>经费投入不均衡不充分的矛盾日益</a:t>
            </a:r>
            <a:r>
              <a:rPr lang="zh-CN" altLang="zh-CN" dirty="0" smtClean="0"/>
              <a:t>突出</a:t>
            </a:r>
            <a:r>
              <a:rPr lang="zh-CN" altLang="en-US" dirty="0"/>
              <a:t>。</a:t>
            </a:r>
            <a:r>
              <a:rPr lang="zh-CN" altLang="en-US" dirty="0" smtClean="0"/>
              <a:t>（</a:t>
            </a:r>
            <a:r>
              <a:rPr lang="en-US" altLang="zh-CN" dirty="0" smtClean="0"/>
              <a:t>2</a:t>
            </a:r>
            <a:r>
              <a:rPr lang="zh-CN" altLang="en-US" dirty="0" smtClean="0"/>
              <a:t>）</a:t>
            </a:r>
            <a:r>
              <a:rPr lang="zh-CN" altLang="zh-CN" dirty="0" smtClean="0"/>
              <a:t>教育</a:t>
            </a:r>
            <a:r>
              <a:rPr lang="zh-CN" altLang="zh-CN" dirty="0"/>
              <a:t>发展的</a:t>
            </a:r>
            <a:r>
              <a:rPr lang="en-US" altLang="zh-CN" dirty="0"/>
              <a:t>“</a:t>
            </a:r>
            <a:r>
              <a:rPr lang="zh-CN" altLang="zh-CN" dirty="0"/>
              <a:t>新领域</a:t>
            </a:r>
            <a:r>
              <a:rPr lang="en-US" altLang="zh-CN" dirty="0"/>
              <a:t>”</a:t>
            </a:r>
            <a:r>
              <a:rPr lang="zh-CN" altLang="zh-CN" dirty="0"/>
              <a:t>经费结构性短缺和不充分现象严重</a:t>
            </a:r>
            <a:r>
              <a:rPr lang="zh-CN" altLang="zh-CN" dirty="0" smtClean="0"/>
              <a:t>。</a:t>
            </a:r>
            <a:r>
              <a:rPr lang="zh-CN" altLang="zh-CN" dirty="0"/>
              <a:t>（</a:t>
            </a:r>
            <a:r>
              <a:rPr lang="en-US" altLang="zh-CN" dirty="0"/>
              <a:t>3</a:t>
            </a:r>
            <a:r>
              <a:rPr lang="zh-CN" altLang="zh-CN" dirty="0"/>
              <a:t>）教育经费配置不合理，结构性矛盾日益突显</a:t>
            </a:r>
            <a:r>
              <a:rPr lang="zh-CN" altLang="zh-CN" dirty="0" smtClean="0"/>
              <a:t>。</a:t>
            </a:r>
            <a:r>
              <a:rPr lang="zh-CN" altLang="zh-CN" b="1" dirty="0"/>
              <a:t>（</a:t>
            </a:r>
            <a:r>
              <a:rPr lang="en-US" altLang="zh-CN" b="1" dirty="0"/>
              <a:t>4</a:t>
            </a:r>
            <a:r>
              <a:rPr lang="zh-CN" altLang="zh-CN" b="1" dirty="0"/>
              <a:t>）对于教育制度建设投入不均衡不充分</a:t>
            </a:r>
            <a:r>
              <a:rPr lang="zh-CN" altLang="zh-CN" b="1" dirty="0" smtClean="0"/>
              <a:t>。</a:t>
            </a:r>
            <a:endParaRPr lang="en-US" altLang="zh-CN" b="1" dirty="0"/>
          </a:p>
        </p:txBody>
      </p:sp>
    </p:spTree>
    <p:extLst>
      <p:ext uri="{BB962C8B-B14F-4D97-AF65-F5344CB8AC3E}">
        <p14:creationId xmlns:p14="http://schemas.microsoft.com/office/powerpoint/2010/main" val="13064847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rot="21600000">
            <a:off x="661481" y="404036"/>
            <a:ext cx="11361906" cy="1325563"/>
          </a:xfrm>
        </p:spPr>
        <p:txBody>
          <a:bodyPr/>
          <a:lstStyle/>
          <a:p>
            <a:r>
              <a:rPr lang="zh-CN" altLang="zh-CN" dirty="0"/>
              <a:t>新时代中国教育财政经费配置问题与对策研究</a:t>
            </a:r>
            <a:endParaRPr lang="zh-CN" altLang="en-US" dirty="0"/>
          </a:p>
        </p:txBody>
      </p:sp>
      <p:sp>
        <p:nvSpPr>
          <p:cNvPr id="3" name="内容占位符 2"/>
          <p:cNvSpPr>
            <a:spLocks noGrp="1"/>
          </p:cNvSpPr>
          <p:nvPr>
            <p:ph idx="1"/>
          </p:nvPr>
        </p:nvSpPr>
        <p:spPr>
          <a:xfrm>
            <a:off x="838200" y="2052535"/>
            <a:ext cx="10515600" cy="4124427"/>
          </a:xfrm>
        </p:spPr>
        <p:txBody>
          <a:bodyPr/>
          <a:lstStyle/>
          <a:p>
            <a:r>
              <a:rPr lang="zh-CN" altLang="zh-CN" dirty="0"/>
              <a:t>重硬件投入，轻软硬投入；对物的投入容易，对人的投入难，依然是我们教育经费投入与资源配置的常态</a:t>
            </a:r>
            <a:r>
              <a:rPr lang="zh-CN" altLang="zh-CN" dirty="0" smtClean="0"/>
              <a:t>。</a:t>
            </a:r>
            <a:endParaRPr lang="en-US" altLang="zh-CN" dirty="0" smtClean="0"/>
          </a:p>
          <a:p>
            <a:endParaRPr lang="en-US" altLang="zh-CN" b="1" dirty="0"/>
          </a:p>
          <a:p>
            <a:r>
              <a:rPr lang="zh-CN" altLang="zh-CN" b="1" dirty="0"/>
              <a:t>（一）中国教育经费配置结构现状与问题研究</a:t>
            </a:r>
            <a:endParaRPr lang="en-US" altLang="zh-CN" b="1" dirty="0"/>
          </a:p>
          <a:p>
            <a:r>
              <a:rPr lang="zh-CN" altLang="zh-CN" b="1" dirty="0"/>
              <a:t>（二）发达国家教育经费配置结构、体制与机制转型路径研究</a:t>
            </a:r>
            <a:endParaRPr lang="en-US" altLang="zh-CN" b="1" dirty="0"/>
          </a:p>
          <a:p>
            <a:r>
              <a:rPr lang="zh-CN" altLang="zh-CN" b="1" dirty="0"/>
              <a:t>（三）调整完善教育经费配置结构与机制问题研究</a:t>
            </a:r>
            <a:endParaRPr lang="zh-CN" altLang="en-US" dirty="0"/>
          </a:p>
          <a:p>
            <a:endParaRPr lang="zh-CN" altLang="en-US" dirty="0"/>
          </a:p>
        </p:txBody>
      </p:sp>
    </p:spTree>
    <p:extLst>
      <p:ext uri="{BB962C8B-B14F-4D97-AF65-F5344CB8AC3E}">
        <p14:creationId xmlns:p14="http://schemas.microsoft.com/office/powerpoint/2010/main" val="20475596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51011" y="1484851"/>
            <a:ext cx="8694663" cy="1989869"/>
          </a:xfrm>
          <a:solidFill>
            <a:schemeClr val="bg1"/>
          </a:solidFill>
        </p:spPr>
        <p:txBody>
          <a:bodyPr>
            <a:normAutofit/>
          </a:bodyPr>
          <a:lstStyle/>
          <a:p>
            <a:r>
              <a:rPr lang="zh-CN" altLang="en-US" sz="4800" b="1" dirty="0">
                <a:solidFill>
                  <a:srgbClr val="0070C0"/>
                </a:solidFill>
              </a:rPr>
              <a:t>教师科学研究能力与基本</a:t>
            </a:r>
            <a:r>
              <a:rPr lang="zh-CN" altLang="en-US" sz="4800" b="1" dirty="0" smtClean="0">
                <a:solidFill>
                  <a:srgbClr val="0070C0"/>
                </a:solidFill>
              </a:rPr>
              <a:t>素质</a:t>
            </a:r>
            <a:r>
              <a:rPr lang="en-US" altLang="zh-CN" sz="4800" b="1" dirty="0" smtClean="0">
                <a:solidFill>
                  <a:schemeClr val="bg1"/>
                </a:solidFill>
                <a:latin typeface="黑体" pitchFamily="49" charset="-122"/>
                <a:ea typeface="黑体" pitchFamily="49" charset="-122"/>
              </a:rPr>
              <a:t/>
            </a:r>
            <a:br>
              <a:rPr lang="en-US" altLang="zh-CN" sz="4800" b="1" dirty="0" smtClean="0">
                <a:solidFill>
                  <a:schemeClr val="bg1"/>
                </a:solidFill>
                <a:latin typeface="黑体" pitchFamily="49" charset="-122"/>
                <a:ea typeface="黑体" pitchFamily="49" charset="-122"/>
              </a:rPr>
            </a:br>
            <a:endParaRPr lang="zh-CN" altLang="en-US" sz="4800" b="1" dirty="0">
              <a:solidFill>
                <a:schemeClr val="bg1"/>
              </a:solidFill>
              <a:latin typeface="黑体" pitchFamily="49" charset="-122"/>
              <a:ea typeface="黑体" pitchFamily="49" charset="-122"/>
            </a:endParaRP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1497462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51012" y="198784"/>
            <a:ext cx="8676222" cy="2213112"/>
          </a:xfrm>
        </p:spPr>
        <p:txBody>
          <a:bodyPr>
            <a:normAutofit fontScale="90000"/>
          </a:bodyPr>
          <a:lstStyle/>
          <a:p>
            <a:r>
              <a:rPr lang="zh-CN" altLang="en-US" dirty="0" smtClean="0">
                <a:solidFill>
                  <a:srgbClr val="FF0000"/>
                </a:solidFill>
                <a:latin typeface="黑体" panose="02010609060101010101" pitchFamily="49" charset="-122"/>
                <a:ea typeface="黑体" panose="02010609060101010101" pitchFamily="49" charset="-122"/>
              </a:rPr>
              <a:t>教师作为研究者的基本素质</a:t>
            </a:r>
            <a:r>
              <a:rPr lang="en-US" altLang="zh-CN" dirty="0" smtClean="0">
                <a:solidFill>
                  <a:srgbClr val="FF0000"/>
                </a:solidFill>
                <a:latin typeface="黑体" panose="02010609060101010101" pitchFamily="49" charset="-122"/>
                <a:ea typeface="黑体" panose="02010609060101010101" pitchFamily="49" charset="-122"/>
              </a:rPr>
              <a:t/>
            </a:r>
            <a:br>
              <a:rPr lang="en-US" altLang="zh-CN" dirty="0" smtClean="0">
                <a:solidFill>
                  <a:srgbClr val="FF0000"/>
                </a:solidFill>
                <a:latin typeface="黑体" panose="02010609060101010101" pitchFamily="49" charset="-122"/>
                <a:ea typeface="黑体" panose="02010609060101010101" pitchFamily="49" charset="-122"/>
              </a:rPr>
            </a:b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副标题 2"/>
          <p:cNvSpPr>
            <a:spLocks noGrp="1"/>
          </p:cNvSpPr>
          <p:nvPr>
            <p:ph type="subTitle" idx="1"/>
          </p:nvPr>
        </p:nvSpPr>
        <p:spPr>
          <a:xfrm>
            <a:off x="1751012" y="2623930"/>
            <a:ext cx="8676222" cy="3167270"/>
          </a:xfrm>
        </p:spPr>
        <p:txBody>
          <a:bodyPr/>
          <a:lstStyle/>
          <a:p>
            <a:endParaRPr lang="zh-CN" altLang="en-US" dirty="0"/>
          </a:p>
        </p:txBody>
      </p:sp>
      <p:graphicFrame>
        <p:nvGraphicFramePr>
          <p:cNvPr id="5" name="图示 4"/>
          <p:cNvGraphicFramePr/>
          <p:nvPr>
            <p:extLst>
              <p:ext uri="{D42A27DB-BD31-4B8C-83A1-F6EECF244321}">
                <p14:modId xmlns:p14="http://schemas.microsoft.com/office/powerpoint/2010/main" val="2836702873"/>
              </p:ext>
            </p:extLst>
          </p:nvPr>
        </p:nvGraphicFramePr>
        <p:xfrm>
          <a:off x="2032000" y="2385391"/>
          <a:ext cx="8128000" cy="3752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151189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51012" y="198784"/>
            <a:ext cx="8676222" cy="2213112"/>
          </a:xfrm>
        </p:spPr>
        <p:txBody>
          <a:bodyPr>
            <a:normAutofit fontScale="90000"/>
          </a:bodyPr>
          <a:lstStyle/>
          <a:p>
            <a:r>
              <a:rPr lang="zh-CN" altLang="en-US" dirty="0">
                <a:solidFill>
                  <a:srgbClr val="FF0000"/>
                </a:solidFill>
                <a:latin typeface="黑体" panose="02010609060101010101" pitchFamily="49" charset="-122"/>
                <a:ea typeface="黑体" panose="02010609060101010101" pitchFamily="49" charset="-122"/>
              </a:rPr>
              <a:t>教师作为研究者的基本素质</a:t>
            </a:r>
            <a:r>
              <a:rPr lang="en-US" altLang="zh-CN" dirty="0" smtClean="0">
                <a:solidFill>
                  <a:srgbClr val="FF0000"/>
                </a:solidFill>
                <a:latin typeface="黑体" panose="02010609060101010101" pitchFamily="49" charset="-122"/>
                <a:ea typeface="黑体" panose="02010609060101010101" pitchFamily="49" charset="-122"/>
              </a:rPr>
              <a:t/>
            </a:r>
            <a:br>
              <a:rPr lang="en-US" altLang="zh-CN" dirty="0" smtClean="0">
                <a:solidFill>
                  <a:srgbClr val="FF0000"/>
                </a:solidFill>
                <a:latin typeface="黑体" panose="02010609060101010101" pitchFamily="49" charset="-122"/>
                <a:ea typeface="黑体" panose="02010609060101010101" pitchFamily="49" charset="-122"/>
              </a:rPr>
            </a:b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副标题 2"/>
          <p:cNvSpPr>
            <a:spLocks noGrp="1"/>
          </p:cNvSpPr>
          <p:nvPr>
            <p:ph type="subTitle" idx="1"/>
          </p:nvPr>
        </p:nvSpPr>
        <p:spPr>
          <a:xfrm>
            <a:off x="1751012" y="2623930"/>
            <a:ext cx="8676222" cy="3167270"/>
          </a:xfrm>
        </p:spPr>
        <p:txBody>
          <a:bodyPr/>
          <a:lstStyle/>
          <a:p>
            <a:endParaRPr lang="zh-CN" altLang="en-US" dirty="0"/>
          </a:p>
        </p:txBody>
      </p:sp>
      <p:graphicFrame>
        <p:nvGraphicFramePr>
          <p:cNvPr id="5" name="图示 4"/>
          <p:cNvGraphicFramePr/>
          <p:nvPr>
            <p:extLst>
              <p:ext uri="{D42A27DB-BD31-4B8C-83A1-F6EECF244321}">
                <p14:modId xmlns:p14="http://schemas.microsoft.com/office/powerpoint/2010/main" val="1557888128"/>
              </p:ext>
            </p:extLst>
          </p:nvPr>
        </p:nvGraphicFramePr>
        <p:xfrm>
          <a:off x="2032000" y="2385391"/>
          <a:ext cx="8128000" cy="3752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7348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bwMode="auto">
          <a:xfrm>
            <a:off x="629479" y="374374"/>
            <a:ext cx="8229600" cy="1143000"/>
          </a:xfrm>
        </p:spPr>
        <p:txBody>
          <a:bodyPr wrap="square" numCol="1" anchorCtr="0" compatLnSpc="1">
            <a:prstTxWarp prst="textNoShape">
              <a:avLst/>
            </a:prstTxWarp>
            <a:normAutofit/>
          </a:bodyPr>
          <a:lstStyle/>
          <a:p>
            <a:pPr eaLnBrk="1" hangingPunct="1"/>
            <a:r>
              <a:rPr lang="zh-CN" altLang="en-US" sz="4000" b="1" cap="none" dirty="0" smtClean="0">
                <a:ln>
                  <a:noFill/>
                </a:ln>
              </a:rPr>
              <a:t>研究人员发展水平</a:t>
            </a:r>
          </a:p>
        </p:txBody>
      </p:sp>
      <p:sp>
        <p:nvSpPr>
          <p:cNvPr id="3" name="内容占位符 2"/>
          <p:cNvSpPr>
            <a:spLocks noGrp="1"/>
          </p:cNvSpPr>
          <p:nvPr>
            <p:ph idx="4294967295"/>
          </p:nvPr>
        </p:nvSpPr>
        <p:spPr>
          <a:xfrm>
            <a:off x="2135188" y="1398589"/>
            <a:ext cx="8229600" cy="4694237"/>
          </a:xfrm>
          <a:prstGeom prst="rect">
            <a:avLst/>
          </a:prstGeom>
        </p:spPr>
        <p:txBody>
          <a:bodyPr rtlCol="0">
            <a:normAutofit/>
          </a:bodyPr>
          <a:lstStyle/>
          <a:p>
            <a:pPr marL="0" indent="0">
              <a:buNone/>
              <a:defRPr/>
            </a:pPr>
            <a:endParaRPr lang="en-US" altLang="zh-CN" dirty="0" smtClean="0">
              <a:solidFill>
                <a:schemeClr val="bg2">
                  <a:lumMod val="75000"/>
                </a:schemeClr>
              </a:solidFill>
              <a:cs typeface="+mn-cs"/>
            </a:endParaRPr>
          </a:p>
          <a:p>
            <a:pPr eaLnBrk="1" fontAlgn="auto" hangingPunct="1">
              <a:defRPr/>
            </a:pPr>
            <a:endParaRPr lang="zh-CN" altLang="en-US" dirty="0">
              <a:solidFill>
                <a:schemeClr val="bg2">
                  <a:lumMod val="75000"/>
                </a:schemeClr>
              </a:solidFill>
              <a:cs typeface="+mn-cs"/>
            </a:endParaRPr>
          </a:p>
        </p:txBody>
      </p:sp>
      <p:graphicFrame>
        <p:nvGraphicFramePr>
          <p:cNvPr id="6" name="图示 5"/>
          <p:cNvGraphicFramePr/>
          <p:nvPr>
            <p:extLst>
              <p:ext uri="{D42A27DB-BD31-4B8C-83A1-F6EECF244321}">
                <p14:modId xmlns:p14="http://schemas.microsoft.com/office/powerpoint/2010/main" val="2001063209"/>
              </p:ext>
            </p:extLst>
          </p:nvPr>
        </p:nvGraphicFramePr>
        <p:xfrm>
          <a:off x="3919618" y="1248887"/>
          <a:ext cx="7575507" cy="5232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28153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3787" y="866707"/>
            <a:ext cx="5073281" cy="3735203"/>
          </a:xfrm>
          <a:prstGeom prst="rect">
            <a:avLst/>
          </a:prstGeom>
          <a:solidFill>
            <a:srgbClr val="FFC000"/>
          </a:solidFill>
          <a:ln w="28575">
            <a:solidFill>
              <a:schemeClr val="tx1"/>
            </a:solidFill>
          </a:ln>
        </p:spPr>
      </p:pic>
      <p:sp>
        <p:nvSpPr>
          <p:cNvPr id="3" name="矩形 2"/>
          <p:cNvSpPr/>
          <p:nvPr/>
        </p:nvSpPr>
        <p:spPr>
          <a:xfrm>
            <a:off x="1662191" y="5042118"/>
            <a:ext cx="8796472" cy="1815882"/>
          </a:xfrm>
          <a:prstGeom prst="rect">
            <a:avLst/>
          </a:prstGeom>
        </p:spPr>
        <p:txBody>
          <a:bodyPr wrap="square">
            <a:spAutoFit/>
          </a:bodyPr>
          <a:lstStyle/>
          <a:p>
            <a:pPr algn="ctr"/>
            <a:r>
              <a:rPr lang="zh-CN" altLang="zh-CN" sz="2800" b="1" dirty="0" smtClean="0">
                <a:solidFill>
                  <a:srgbClr val="C00000"/>
                </a:solidFill>
                <a:ea typeface="仿宋" panose="02010609060101010101" pitchFamily="49" charset="-122"/>
                <a:cs typeface="Times New Roman" panose="02020603050405020304" pitchFamily="18" charset="0"/>
              </a:rPr>
              <a:t>习近平总书记</a:t>
            </a:r>
            <a:r>
              <a:rPr lang="zh-CN" altLang="en-US" sz="2800" b="1" dirty="0" smtClean="0">
                <a:solidFill>
                  <a:srgbClr val="C00000"/>
                </a:solidFill>
                <a:ea typeface="仿宋" panose="02010609060101010101" pitchFamily="49" charset="-122"/>
                <a:cs typeface="Times New Roman" panose="02020603050405020304" pitchFamily="18" charset="0"/>
              </a:rPr>
              <a:t>：</a:t>
            </a:r>
            <a:r>
              <a:rPr lang="zh-CN" altLang="zh-CN" sz="2800" b="1" dirty="0" smtClean="0">
                <a:solidFill>
                  <a:srgbClr val="C00000"/>
                </a:solidFill>
                <a:ea typeface="仿宋" panose="02010609060101010101" pitchFamily="49" charset="-122"/>
                <a:cs typeface="Times New Roman" panose="02020603050405020304" pitchFamily="18" charset="0"/>
              </a:rPr>
              <a:t>《决胜全面建成小康社会 </a:t>
            </a:r>
            <a:r>
              <a:rPr lang="en-US" altLang="zh-CN" sz="2800" b="1" dirty="0" smtClean="0">
                <a:solidFill>
                  <a:srgbClr val="C00000"/>
                </a:solidFill>
                <a:ea typeface="仿宋" panose="02010609060101010101" pitchFamily="49" charset="-122"/>
                <a:cs typeface="Times New Roman" panose="02020603050405020304" pitchFamily="18" charset="0"/>
              </a:rPr>
              <a:t> </a:t>
            </a:r>
            <a:r>
              <a:rPr lang="zh-CN" altLang="zh-CN" sz="2800" b="1" dirty="0" smtClean="0">
                <a:solidFill>
                  <a:srgbClr val="C00000"/>
                </a:solidFill>
                <a:ea typeface="仿宋" panose="02010609060101010101" pitchFamily="49" charset="-122"/>
                <a:cs typeface="Times New Roman" panose="02020603050405020304" pitchFamily="18" charset="0"/>
              </a:rPr>
              <a:t>夺取新时代中国特色社会主义伟大胜利》</a:t>
            </a:r>
            <a:endParaRPr lang="en-US" altLang="zh-CN" sz="2800" b="1" dirty="0" smtClean="0">
              <a:solidFill>
                <a:srgbClr val="C00000"/>
              </a:solidFill>
              <a:ea typeface="仿宋" panose="02010609060101010101" pitchFamily="49" charset="-122"/>
              <a:cs typeface="Times New Roman" panose="02020603050405020304" pitchFamily="18" charset="0"/>
            </a:endParaRPr>
          </a:p>
          <a:p>
            <a:pPr algn="ctr"/>
            <a:r>
              <a:rPr lang="zh-CN" altLang="en-US" sz="2800" b="1" dirty="0">
                <a:solidFill>
                  <a:srgbClr val="002060"/>
                </a:solidFill>
              </a:rPr>
              <a:t>建设教育强国是中华民族伟大复兴的基础工程</a:t>
            </a:r>
          </a:p>
          <a:p>
            <a:pPr algn="ctr"/>
            <a:endParaRPr lang="zh-CN" altLang="en-US" sz="2800" b="1" dirty="0">
              <a:solidFill>
                <a:srgbClr val="C00000"/>
              </a:solidFill>
            </a:endParaRPr>
          </a:p>
        </p:txBody>
      </p:sp>
    </p:spTree>
    <p:extLst>
      <p:ext uri="{BB962C8B-B14F-4D97-AF65-F5344CB8AC3E}">
        <p14:creationId xmlns:p14="http://schemas.microsoft.com/office/powerpoint/2010/main" val="37201406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5312" y="1262747"/>
            <a:ext cx="10515600" cy="1325563"/>
          </a:xfrm>
          <a:solidFill>
            <a:srgbClr val="0070C0"/>
          </a:solidFill>
        </p:spPr>
        <p:txBody>
          <a:bodyPr>
            <a:normAutofit/>
          </a:bodyPr>
          <a:lstStyle/>
          <a:p>
            <a:pPr algn="ctr"/>
            <a:r>
              <a:rPr lang="zh-CN" altLang="en-US" sz="4800" dirty="0" smtClean="0">
                <a:solidFill>
                  <a:schemeClr val="bg1"/>
                </a:solidFill>
                <a:latin typeface="黑体" panose="02010609060101010101" pitchFamily="49" charset="-122"/>
                <a:ea typeface="黑体" panose="02010609060101010101" pitchFamily="49" charset="-122"/>
              </a:rPr>
              <a:t>学习能力是研究的基础</a:t>
            </a:r>
            <a:endParaRPr lang="zh-CN" altLang="en-US" sz="4800" dirty="0">
              <a:solidFill>
                <a:schemeClr val="bg1"/>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929809" y="3233530"/>
            <a:ext cx="2690192" cy="2597426"/>
          </a:xfrm>
        </p:spPr>
        <p:txBody>
          <a:bodyPr>
            <a:normAutofit fontScale="92500" lnSpcReduction="10000"/>
          </a:bodyPr>
          <a:lstStyle/>
          <a:p>
            <a:endParaRPr lang="en-US" altLang="zh-CN" dirty="0" smtClean="0"/>
          </a:p>
          <a:p>
            <a:r>
              <a:rPr lang="zh-CN" altLang="en-US" sz="3600" dirty="0" smtClean="0"/>
              <a:t>实践学习</a:t>
            </a:r>
            <a:endParaRPr lang="en-US" altLang="zh-CN" sz="3600" dirty="0" smtClean="0"/>
          </a:p>
          <a:p>
            <a:r>
              <a:rPr lang="zh-CN" altLang="en-US" sz="3600" dirty="0" smtClean="0"/>
              <a:t>政策学习</a:t>
            </a:r>
            <a:endParaRPr lang="en-US" altLang="zh-CN" sz="3600" dirty="0" smtClean="0"/>
          </a:p>
          <a:p>
            <a:r>
              <a:rPr lang="zh-CN" altLang="en-US" sz="3600" dirty="0" smtClean="0"/>
              <a:t>理论学习</a:t>
            </a:r>
            <a:endParaRPr lang="en-US" altLang="zh-CN" sz="3600" dirty="0" smtClean="0"/>
          </a:p>
          <a:p>
            <a:r>
              <a:rPr lang="zh-CN" altLang="en-US" sz="3600" dirty="0" smtClean="0"/>
              <a:t>世界</a:t>
            </a:r>
            <a:r>
              <a:rPr lang="zh-CN" altLang="en-US" sz="3600" dirty="0"/>
              <a:t>学习</a:t>
            </a:r>
            <a:endParaRPr lang="en-US" altLang="zh-CN" sz="3600" dirty="0"/>
          </a:p>
          <a:p>
            <a:endParaRPr lang="en-US" altLang="zh-CN" sz="3600" dirty="0" smtClean="0"/>
          </a:p>
          <a:p>
            <a:endParaRPr lang="zh-CN" altLang="en-US" dirty="0"/>
          </a:p>
        </p:txBody>
      </p:sp>
    </p:spTree>
    <p:extLst>
      <p:ext uri="{BB962C8B-B14F-4D97-AF65-F5344CB8AC3E}">
        <p14:creationId xmlns:p14="http://schemas.microsoft.com/office/powerpoint/2010/main" val="18476790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0839" y="185530"/>
            <a:ext cx="9905998" cy="1905000"/>
          </a:xfrm>
        </p:spPr>
        <p:txBody>
          <a:bodyPr/>
          <a:lstStyle/>
          <a:p>
            <a:r>
              <a:rPr lang="zh-CN" altLang="en-US" b="1" dirty="0" smtClean="0"/>
              <a:t>研究主要方向</a:t>
            </a:r>
            <a:endParaRPr lang="zh-CN" altLang="en-US" b="1" dirty="0"/>
          </a:p>
        </p:txBody>
      </p:sp>
      <p:sp>
        <p:nvSpPr>
          <p:cNvPr id="3" name="内容占位符 2"/>
          <p:cNvSpPr>
            <a:spLocks noGrp="1"/>
          </p:cNvSpPr>
          <p:nvPr>
            <p:ph idx="1"/>
          </p:nvPr>
        </p:nvSpPr>
        <p:spPr>
          <a:xfrm>
            <a:off x="4837043" y="2090530"/>
            <a:ext cx="6692348" cy="3988904"/>
          </a:xfrm>
        </p:spPr>
        <p:txBody>
          <a:bodyPr>
            <a:normAutofit fontScale="92500"/>
          </a:bodyPr>
          <a:lstStyle/>
          <a:p>
            <a:r>
              <a:rPr lang="zh-CN" altLang="en-US" sz="4000" b="1" dirty="0">
                <a:solidFill>
                  <a:srgbClr val="FF0000"/>
                </a:solidFill>
              </a:rPr>
              <a:t>教育部重大决策课题研究</a:t>
            </a:r>
            <a:endParaRPr lang="en-US" altLang="zh-CN" sz="4000" b="1" dirty="0">
              <a:solidFill>
                <a:srgbClr val="FF0000"/>
              </a:solidFill>
            </a:endParaRPr>
          </a:p>
          <a:p>
            <a:r>
              <a:rPr lang="zh-CN" altLang="en-US" sz="4000" b="1" dirty="0">
                <a:solidFill>
                  <a:srgbClr val="FF0000"/>
                </a:solidFill>
              </a:rPr>
              <a:t>中央公益性课题研究</a:t>
            </a:r>
            <a:endParaRPr lang="en-US" altLang="zh-CN" sz="4000" b="1" dirty="0">
              <a:solidFill>
                <a:srgbClr val="FF0000"/>
              </a:solidFill>
            </a:endParaRPr>
          </a:p>
          <a:p>
            <a:r>
              <a:rPr lang="zh-CN" altLang="en-US" sz="4000" b="1" dirty="0">
                <a:solidFill>
                  <a:srgbClr val="FF0000"/>
                </a:solidFill>
              </a:rPr>
              <a:t>教育科学课题研究</a:t>
            </a:r>
            <a:endParaRPr lang="en-US" altLang="zh-CN" sz="4000" b="1" dirty="0">
              <a:solidFill>
                <a:srgbClr val="FF0000"/>
              </a:solidFill>
            </a:endParaRPr>
          </a:p>
          <a:p>
            <a:r>
              <a:rPr lang="zh-CN" altLang="en-US" sz="4000" b="1" dirty="0">
                <a:solidFill>
                  <a:srgbClr val="FF0000"/>
                </a:solidFill>
              </a:rPr>
              <a:t>区域教育改革与发展咨询服务</a:t>
            </a:r>
            <a:endParaRPr lang="en-US" altLang="zh-CN" sz="4000" b="1" dirty="0">
              <a:solidFill>
                <a:srgbClr val="FF0000"/>
              </a:solidFill>
            </a:endParaRPr>
          </a:p>
          <a:p>
            <a:r>
              <a:rPr lang="zh-CN" altLang="en-US" sz="4000" b="1" dirty="0">
                <a:solidFill>
                  <a:srgbClr val="FF0000"/>
                </a:solidFill>
              </a:rPr>
              <a:t>与教育部司局开展服务与合作</a:t>
            </a:r>
            <a:endParaRPr lang="en-US" altLang="zh-CN" sz="4000" b="1" dirty="0">
              <a:solidFill>
                <a:srgbClr val="FF0000"/>
              </a:solidFill>
            </a:endParaRPr>
          </a:p>
          <a:p>
            <a:endParaRPr lang="zh-CN" altLang="en-US" sz="2800" b="1" dirty="0">
              <a:solidFill>
                <a:srgbClr val="FF0000"/>
              </a:solidFill>
            </a:endParaRPr>
          </a:p>
        </p:txBody>
      </p:sp>
    </p:spTree>
    <p:extLst>
      <p:ext uri="{BB962C8B-B14F-4D97-AF65-F5344CB8AC3E}">
        <p14:creationId xmlns:p14="http://schemas.microsoft.com/office/powerpoint/2010/main" val="40284106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bwMode="auto">
          <a:xfrm>
            <a:off x="5340995" y="4112591"/>
            <a:ext cx="6554788" cy="1524000"/>
          </a:xfrm>
        </p:spPr>
        <p:txBody>
          <a:bodyPr wrap="square" numCol="1" anchorCtr="0" compatLnSpc="1">
            <a:prstTxWarp prst="textNoShape">
              <a:avLst/>
            </a:prstTxWarp>
          </a:bodyPr>
          <a:lstStyle/>
          <a:p>
            <a:pPr eaLnBrk="1" hangingPunct="1"/>
            <a:r>
              <a:rPr lang="zh-CN" altLang="en-US" sz="4000" cap="none" dirty="0"/>
              <a:t>觉者为师</a:t>
            </a:r>
          </a:p>
        </p:txBody>
      </p:sp>
      <p:sp>
        <p:nvSpPr>
          <p:cNvPr id="33794" name="内容占位符 2"/>
          <p:cNvSpPr>
            <a:spLocks noGrp="1"/>
          </p:cNvSpPr>
          <p:nvPr>
            <p:ph idx="4294967295"/>
          </p:nvPr>
        </p:nvSpPr>
        <p:spPr>
          <a:xfrm>
            <a:off x="1113183" y="851452"/>
            <a:ext cx="9475304" cy="3767138"/>
          </a:xfrm>
          <a:prstGeom prst="rect">
            <a:avLst/>
          </a:prstGeom>
        </p:spPr>
        <p:txBody>
          <a:bodyPr/>
          <a:lstStyle/>
          <a:p>
            <a:pPr eaLnBrk="1" hangingPunct="1"/>
            <a:r>
              <a:rPr lang="zh-CN" altLang="en-US" sz="3200" dirty="0"/>
              <a:t>叶文梓研究员认为：教师之为教师，不只是职业，也不只是专业，而是一种生活方式，应当具有对生命、对教育、对文化的自觉。这是一种对于生命、对教育、对文化本性的深刻理解而形成的价值信仰及其自律、自信与自由的生命状态。</a:t>
            </a:r>
          </a:p>
        </p:txBody>
      </p:sp>
    </p:spTree>
    <p:extLst>
      <p:ext uri="{BB962C8B-B14F-4D97-AF65-F5344CB8AC3E}">
        <p14:creationId xmlns:p14="http://schemas.microsoft.com/office/powerpoint/2010/main" val="37796975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1962569183"/>
              </p:ext>
            </p:extLst>
          </p:nvPr>
        </p:nvGraphicFramePr>
        <p:xfrm>
          <a:off x="-75785" y="797600"/>
          <a:ext cx="8691277" cy="52271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890" name="Rectangle 4"/>
          <p:cNvSpPr>
            <a:spLocks noChangeArrowheads="1"/>
          </p:cNvSpPr>
          <p:nvPr/>
        </p:nvSpPr>
        <p:spPr bwMode="auto">
          <a:xfrm>
            <a:off x="8002656" y="5439949"/>
            <a:ext cx="2646878" cy="584775"/>
          </a:xfrm>
          <a:prstGeom prst="rect">
            <a:avLst/>
          </a:prstGeom>
          <a:noFill/>
          <a:ln w="9525">
            <a:noFill/>
            <a:miter lim="800000"/>
            <a:headEnd/>
            <a:tailEnd/>
          </a:ln>
        </p:spPr>
        <p:txBody>
          <a:bodyPr wrap="none">
            <a:spAutoFit/>
          </a:bodyPr>
          <a:lstStyle/>
          <a:p>
            <a:r>
              <a:rPr lang="zh-CN" altLang="en-US" sz="3200" dirty="0" smtClean="0">
                <a:ea typeface="宋体" charset="-122"/>
              </a:rPr>
              <a:t>教育科学研究</a:t>
            </a:r>
            <a:endParaRPr lang="zh-CN" altLang="en-US" sz="3200" dirty="0">
              <a:ea typeface="宋体" charset="-122"/>
            </a:endParaRPr>
          </a:p>
        </p:txBody>
      </p:sp>
    </p:spTree>
    <p:extLst>
      <p:ext uri="{BB962C8B-B14F-4D97-AF65-F5344CB8AC3E}">
        <p14:creationId xmlns:p14="http://schemas.microsoft.com/office/powerpoint/2010/main" val="17378253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9905" y="4747591"/>
            <a:ext cx="6554788" cy="1524000"/>
          </a:xfrm>
        </p:spPr>
        <p:txBody>
          <a:bodyPr>
            <a:normAutofit/>
          </a:bodyPr>
          <a:lstStyle/>
          <a:p>
            <a:pPr>
              <a:defRPr/>
            </a:pPr>
            <a:r>
              <a:rPr lang="zh-CN" altLang="en-US" sz="4000" dirty="0">
                <a:solidFill>
                  <a:srgbClr val="C00000"/>
                </a:solidFill>
              </a:rPr>
              <a:t>教师</a:t>
            </a:r>
            <a:r>
              <a:rPr lang="zh-CN" altLang="en-US" sz="4000" dirty="0" smtClean="0">
                <a:solidFill>
                  <a:srgbClr val="C00000"/>
                </a:solidFill>
              </a:rPr>
              <a:t>发展</a:t>
            </a:r>
            <a:r>
              <a:rPr lang="zh-CN" altLang="en-US" sz="4000" dirty="0">
                <a:solidFill>
                  <a:srgbClr val="C00000"/>
                </a:solidFill>
              </a:rPr>
              <a:t>面临的问题</a:t>
            </a:r>
          </a:p>
        </p:txBody>
      </p:sp>
      <p:sp>
        <p:nvSpPr>
          <p:cNvPr id="35842" name="内容占位符 2"/>
          <p:cNvSpPr>
            <a:spLocks noGrp="1"/>
          </p:cNvSpPr>
          <p:nvPr>
            <p:ph idx="4294967295"/>
          </p:nvPr>
        </p:nvSpPr>
        <p:spPr>
          <a:xfrm>
            <a:off x="1461053" y="1462709"/>
            <a:ext cx="6554788" cy="3767138"/>
          </a:xfrm>
          <a:prstGeom prst="rect">
            <a:avLst/>
          </a:prstGeom>
        </p:spPr>
        <p:txBody>
          <a:bodyPr/>
          <a:lstStyle/>
          <a:p>
            <a:pPr eaLnBrk="1" hangingPunct="1"/>
            <a:r>
              <a:rPr lang="zh-CN" altLang="en-US" sz="3200" dirty="0"/>
              <a:t>研究</a:t>
            </a:r>
            <a:r>
              <a:rPr lang="zh-CN" altLang="en-US" sz="3200" dirty="0" smtClean="0"/>
              <a:t>方向</a:t>
            </a:r>
            <a:r>
              <a:rPr lang="zh-CN" altLang="en-US" sz="3200" dirty="0"/>
              <a:t>不明；</a:t>
            </a:r>
            <a:endParaRPr lang="en-US" altLang="zh-CN" sz="3200" dirty="0"/>
          </a:p>
          <a:p>
            <a:pPr eaLnBrk="1" hangingPunct="1"/>
            <a:r>
              <a:rPr lang="zh-CN" altLang="en-US" sz="3200" dirty="0"/>
              <a:t>研究</a:t>
            </a:r>
            <a:r>
              <a:rPr lang="zh-CN" altLang="en-US" sz="3200" dirty="0" smtClean="0"/>
              <a:t>动力</a:t>
            </a:r>
            <a:r>
              <a:rPr lang="zh-CN" altLang="en-US" sz="3200" dirty="0"/>
              <a:t>不足；</a:t>
            </a:r>
            <a:endParaRPr lang="en-US" altLang="zh-CN" sz="3200" dirty="0"/>
          </a:p>
          <a:p>
            <a:pPr eaLnBrk="1" hangingPunct="1"/>
            <a:r>
              <a:rPr lang="zh-CN" altLang="en-US" sz="3200" dirty="0"/>
              <a:t>研究</a:t>
            </a:r>
            <a:r>
              <a:rPr lang="zh-CN" altLang="en-US" sz="3200" dirty="0" smtClean="0"/>
              <a:t>能力</a:t>
            </a:r>
            <a:r>
              <a:rPr lang="zh-CN" altLang="en-US" sz="3200" dirty="0"/>
              <a:t>欠缺；</a:t>
            </a:r>
          </a:p>
          <a:p>
            <a:pPr eaLnBrk="1" hangingPunct="1"/>
            <a:r>
              <a:rPr lang="zh-CN" altLang="en-US" sz="3200" dirty="0"/>
              <a:t>研究</a:t>
            </a:r>
            <a:r>
              <a:rPr lang="zh-CN" altLang="en-US" sz="3200" dirty="0" smtClean="0"/>
              <a:t>榜样</a:t>
            </a:r>
            <a:r>
              <a:rPr lang="zh-CN" altLang="en-US" sz="3200" dirty="0"/>
              <a:t>缺失。</a:t>
            </a:r>
          </a:p>
          <a:p>
            <a:pPr eaLnBrk="1" hangingPunct="1"/>
            <a:endParaRPr lang="zh-CN" altLang="en-US" sz="3200" dirty="0">
              <a:solidFill>
                <a:srgbClr val="FFFF00"/>
              </a:solidFill>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6065" y="1512349"/>
            <a:ext cx="4417502" cy="2945001"/>
          </a:xfrm>
          <a:prstGeom prst="rect">
            <a:avLst/>
          </a:prstGeom>
          <a:noFill/>
          <a:ln w="28575">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135132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nvPr>
        </p:nvGraphicFramePr>
        <p:xfrm>
          <a:off x="2135560" y="1484784"/>
          <a:ext cx="8352928"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8370" name="Rectangle 1"/>
          <p:cNvSpPr>
            <a:spLocks noChangeArrowheads="1"/>
          </p:cNvSpPr>
          <p:nvPr/>
        </p:nvSpPr>
        <p:spPr bwMode="auto">
          <a:xfrm>
            <a:off x="1919289" y="331789"/>
            <a:ext cx="2808287" cy="523875"/>
          </a:xfrm>
          <a:prstGeom prst="rect">
            <a:avLst/>
          </a:prstGeom>
          <a:noFill/>
          <a:ln w="9525">
            <a:noFill/>
            <a:miter lim="800000"/>
            <a:headEnd/>
            <a:tailEnd/>
          </a:ln>
        </p:spPr>
        <p:txBody>
          <a:bodyPr anchor="ctr">
            <a:spAutoFit/>
          </a:bodyPr>
          <a:lstStyle/>
          <a:p>
            <a:pPr eaLnBrk="0" hangingPunct="0"/>
            <a:r>
              <a:rPr lang="zh-CN" altLang="en-US" sz="2800">
                <a:latin typeface="Calibri" pitchFamily="34" charset="0"/>
                <a:ea typeface="宋体" charset="-122"/>
              </a:rPr>
              <a:t>   </a:t>
            </a:r>
            <a:endParaRPr lang="zh-CN" altLang="zh-CN" sz="2800"/>
          </a:p>
        </p:txBody>
      </p:sp>
      <p:sp>
        <p:nvSpPr>
          <p:cNvPr id="5" name="矩形标注 4"/>
          <p:cNvSpPr/>
          <p:nvPr/>
        </p:nvSpPr>
        <p:spPr>
          <a:xfrm>
            <a:off x="4079875" y="1069976"/>
            <a:ext cx="4032250" cy="720725"/>
          </a:xfrm>
          <a:prstGeom prst="wedgeRectCallout">
            <a:avLst/>
          </a:prstGeom>
          <a:solidFill>
            <a:srgbClr val="FFFF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zh-CN" altLang="zh-CN" sz="3200" dirty="0">
                <a:solidFill>
                  <a:srgbClr val="FF0000"/>
                </a:solidFill>
                <a:latin typeface="Calibri" panose="020F0502020204030204" pitchFamily="34" charset="0"/>
              </a:rPr>
              <a:t>常见的学术错误</a:t>
            </a:r>
            <a:endParaRPr lang="zh-CN" altLang="zh-CN" sz="3200" dirty="0">
              <a:solidFill>
                <a:srgbClr val="FF0000"/>
              </a:solidFill>
              <a:latin typeface="Arial" panose="020B0604020202020204" pitchFamily="34" charset="0"/>
            </a:endParaRPr>
          </a:p>
        </p:txBody>
      </p:sp>
    </p:spTree>
    <p:extLst>
      <p:ext uri="{BB962C8B-B14F-4D97-AF65-F5344CB8AC3E}">
        <p14:creationId xmlns:p14="http://schemas.microsoft.com/office/powerpoint/2010/main" val="20144251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ctrTitle"/>
          </p:nvPr>
        </p:nvSpPr>
        <p:spPr bwMode="auto">
          <a:xfrm>
            <a:off x="1751012" y="609601"/>
            <a:ext cx="8676222" cy="2080590"/>
          </a:xfrm>
        </p:spPr>
        <p:txBody>
          <a:bodyPr wrap="square" numCol="1" anchorCtr="0" compatLnSpc="1">
            <a:prstTxWarp prst="textNoShape">
              <a:avLst/>
            </a:prstTxWarp>
          </a:bodyPr>
          <a:lstStyle/>
          <a:p>
            <a:pPr algn="ctr" eaLnBrk="1" hangingPunct="1"/>
            <a:r>
              <a:rPr lang="zh-CN" altLang="en-US" sz="4400" cap="none" dirty="0">
                <a:solidFill>
                  <a:srgbClr val="FF0000"/>
                </a:solidFill>
                <a:ea typeface="黑体" pitchFamily="2" charset="-122"/>
              </a:rPr>
              <a:t>学术是一种需要</a:t>
            </a:r>
          </a:p>
        </p:txBody>
      </p:sp>
      <p:pic>
        <p:nvPicPr>
          <p:cNvPr id="39940" name="Picture 4" descr="早餐"/>
          <p:cNvPicPr>
            <a:picLocks noChangeAspect="1" noChangeArrowheads="1"/>
          </p:cNvPicPr>
          <p:nvPr/>
        </p:nvPicPr>
        <p:blipFill>
          <a:blip r:embed="rId2"/>
          <a:srcRect/>
          <a:stretch>
            <a:fillRect/>
          </a:stretch>
        </p:blipFill>
        <p:spPr bwMode="auto">
          <a:xfrm>
            <a:off x="7789312" y="3802615"/>
            <a:ext cx="2879725" cy="2519362"/>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41110849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057400" y="4495800"/>
            <a:ext cx="6554788" cy="1524000"/>
          </a:xfrm>
        </p:spPr>
        <p:txBody>
          <a:bodyPr/>
          <a:lstStyle/>
          <a:p>
            <a:pPr>
              <a:defRPr/>
            </a:pPr>
            <a:r>
              <a:rPr lang="zh-CN" dirty="0">
                <a:cs typeface="+mj-cs"/>
              </a:rPr>
              <a:t>农民的锄头与计算机</a:t>
            </a:r>
          </a:p>
        </p:txBody>
      </p:sp>
      <p:sp>
        <p:nvSpPr>
          <p:cNvPr id="43010" name="Rectangle 3"/>
          <p:cNvSpPr>
            <a:spLocks noGrp="1" noChangeArrowheads="1"/>
          </p:cNvSpPr>
          <p:nvPr>
            <p:ph idx="4294967295"/>
          </p:nvPr>
        </p:nvSpPr>
        <p:spPr>
          <a:xfrm>
            <a:off x="947057" y="1600201"/>
            <a:ext cx="10482943" cy="3052763"/>
          </a:xfrm>
          <a:prstGeom prst="rect">
            <a:avLst/>
          </a:prstGeom>
        </p:spPr>
        <p:txBody>
          <a:bodyPr/>
          <a:lstStyle/>
          <a:p>
            <a:pPr eaLnBrk="1" hangingPunct="1"/>
            <a:r>
              <a:rPr lang="zh-CN" altLang="en-US" sz="2800" b="1" dirty="0"/>
              <a:t>学术不是好玩的（政府官员、行政领导与研究人员）</a:t>
            </a:r>
          </a:p>
          <a:p>
            <a:pPr eaLnBrk="1" hangingPunct="1"/>
            <a:r>
              <a:rPr lang="zh-CN" altLang="en-US" sz="2800" b="1" dirty="0">
                <a:solidFill>
                  <a:srgbClr val="FF0000"/>
                </a:solidFill>
              </a:rPr>
              <a:t>研究者的计算机</a:t>
            </a:r>
            <a:r>
              <a:rPr lang="zh-CN" altLang="zh-CN" sz="2800" b="1" dirty="0">
                <a:solidFill>
                  <a:srgbClr val="FF0000"/>
                </a:solidFill>
              </a:rPr>
              <a:t>=</a:t>
            </a:r>
            <a:r>
              <a:rPr lang="zh-CN" altLang="en-US" sz="2800" b="1" dirty="0">
                <a:solidFill>
                  <a:srgbClr val="FF0000"/>
                </a:solidFill>
              </a:rPr>
              <a:t>农民的锄头</a:t>
            </a:r>
            <a:r>
              <a:rPr lang="zh-CN" altLang="en-US" sz="2800" b="1" dirty="0"/>
              <a:t>（休息日、出国、鲁迅）</a:t>
            </a:r>
          </a:p>
          <a:p>
            <a:pPr eaLnBrk="1" hangingPunct="1"/>
            <a:r>
              <a:rPr lang="zh-CN" altLang="en-US" sz="2800" b="1" dirty="0"/>
              <a:t>政府系统研究人员要有一心二用的能力和智慧</a:t>
            </a:r>
          </a:p>
          <a:p>
            <a:pPr eaLnBrk="1" hangingPunct="1"/>
            <a:r>
              <a:rPr lang="zh-CN" altLang="en-US" sz="2800" b="1" dirty="0">
                <a:solidFill>
                  <a:srgbClr val="FF0000"/>
                </a:solidFill>
              </a:rPr>
              <a:t>学术丰碑与“学术脚手架</a:t>
            </a:r>
            <a:r>
              <a:rPr lang="zh-CN" altLang="en-US" sz="2800" b="1" dirty="0">
                <a:solidFill>
                  <a:srgbClr val="FFFF00"/>
                </a:solidFill>
              </a:rPr>
              <a:t>”</a:t>
            </a:r>
            <a:r>
              <a:rPr lang="zh-CN" altLang="zh-CN" sz="2800" b="1" dirty="0"/>
              <a:t>——</a:t>
            </a:r>
            <a:r>
              <a:rPr lang="zh-CN" altLang="en-US" sz="2800" b="1" dirty="0"/>
              <a:t>研究好象造房子</a:t>
            </a:r>
          </a:p>
          <a:p>
            <a:pPr eaLnBrk="1" hangingPunct="1"/>
            <a:endParaRPr lang="zh-CN" altLang="zh-CN" sz="2800" dirty="0"/>
          </a:p>
          <a:p>
            <a:pPr eaLnBrk="1" hangingPunct="1"/>
            <a:endParaRPr lang="zh-CN" altLang="zh-CN" dirty="0" smtClean="0"/>
          </a:p>
        </p:txBody>
      </p:sp>
      <p:pic>
        <p:nvPicPr>
          <p:cNvPr id="43011" name="Picture 8" descr="Img221080725"/>
          <p:cNvPicPr>
            <a:picLocks noChangeAspect="1" noChangeArrowheads="1"/>
          </p:cNvPicPr>
          <p:nvPr/>
        </p:nvPicPr>
        <p:blipFill>
          <a:blip r:embed="rId3"/>
          <a:srcRect/>
          <a:stretch>
            <a:fillRect/>
          </a:stretch>
        </p:blipFill>
        <p:spPr bwMode="auto">
          <a:xfrm>
            <a:off x="2196192" y="4797425"/>
            <a:ext cx="8147957" cy="1773238"/>
          </a:xfrm>
          <a:prstGeom prst="rect">
            <a:avLst/>
          </a:prstGeom>
          <a:noFill/>
          <a:ln w="9525">
            <a:solidFill>
              <a:srgbClr val="CC0000"/>
            </a:solidFill>
            <a:miter lim="800000"/>
            <a:headEnd/>
            <a:tailEnd/>
          </a:ln>
        </p:spPr>
      </p:pic>
      <p:sp>
        <p:nvSpPr>
          <p:cNvPr id="43012" name="Rectangle 5"/>
          <p:cNvSpPr>
            <a:spLocks noChangeArrowheads="1"/>
          </p:cNvSpPr>
          <p:nvPr/>
        </p:nvSpPr>
        <p:spPr bwMode="auto">
          <a:xfrm>
            <a:off x="3143250" y="404814"/>
            <a:ext cx="5873750" cy="579437"/>
          </a:xfrm>
          <a:prstGeom prst="rect">
            <a:avLst/>
          </a:prstGeom>
          <a:noFill/>
          <a:ln w="9525">
            <a:noFill/>
            <a:miter lim="800000"/>
            <a:headEnd/>
            <a:tailEnd/>
          </a:ln>
        </p:spPr>
        <p:txBody>
          <a:bodyPr wrap="none">
            <a:spAutoFit/>
          </a:bodyPr>
          <a:lstStyle/>
          <a:p>
            <a:pPr>
              <a:spcBef>
                <a:spcPct val="30000"/>
              </a:spcBef>
            </a:pPr>
            <a:r>
              <a:rPr lang="zh-CN" altLang="en-US" sz="3200">
                <a:ea typeface="黑体" pitchFamily="2" charset="-122"/>
              </a:rPr>
              <a:t>研究者不神秘、不高贵、不遥远</a:t>
            </a:r>
          </a:p>
        </p:txBody>
      </p:sp>
    </p:spTree>
    <p:extLst>
      <p:ext uri="{BB962C8B-B14F-4D97-AF65-F5344CB8AC3E}">
        <p14:creationId xmlns:p14="http://schemas.microsoft.com/office/powerpoint/2010/main" val="5058735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773" y="1478280"/>
            <a:ext cx="9905998" cy="1905000"/>
          </a:xfrm>
          <a:solidFill>
            <a:srgbClr val="C00000"/>
          </a:solidFill>
        </p:spPr>
        <p:txBody>
          <a:bodyPr>
            <a:normAutofit/>
          </a:bodyPr>
          <a:lstStyle/>
          <a:p>
            <a:pPr algn="ctr"/>
            <a:r>
              <a:rPr lang="zh-CN" altLang="en-US" sz="4400" dirty="0" smtClean="0">
                <a:solidFill>
                  <a:schemeClr val="bg1"/>
                </a:solidFill>
                <a:latin typeface="黑体" pitchFamily="49" charset="-122"/>
                <a:ea typeface="黑体" pitchFamily="49" charset="-122"/>
              </a:rPr>
              <a:t>学术研究是一种</a:t>
            </a:r>
            <a:r>
              <a:rPr lang="en-US" altLang="zh-CN" sz="4400" dirty="0" smtClean="0">
                <a:solidFill>
                  <a:schemeClr val="bg1"/>
                </a:solidFill>
                <a:latin typeface="黑体" pitchFamily="49" charset="-122"/>
                <a:ea typeface="黑体" pitchFamily="49" charset="-122"/>
              </a:rPr>
              <a:t>“</a:t>
            </a:r>
            <a:r>
              <a:rPr lang="zh-CN" altLang="en-US" sz="4400" dirty="0" smtClean="0">
                <a:solidFill>
                  <a:schemeClr val="bg1"/>
                </a:solidFill>
                <a:latin typeface="黑体" pitchFamily="49" charset="-122"/>
                <a:ea typeface="黑体" pitchFamily="49" charset="-122"/>
              </a:rPr>
              <a:t>农业化</a:t>
            </a:r>
            <a:r>
              <a:rPr lang="en-US" altLang="zh-CN" sz="4400" dirty="0" smtClean="0">
                <a:solidFill>
                  <a:schemeClr val="bg1"/>
                </a:solidFill>
                <a:latin typeface="黑体" pitchFamily="49" charset="-122"/>
                <a:ea typeface="黑体" pitchFamily="49" charset="-122"/>
              </a:rPr>
              <a:t>”</a:t>
            </a:r>
            <a:r>
              <a:rPr lang="zh-CN" altLang="en-US" sz="4400" dirty="0" smtClean="0">
                <a:solidFill>
                  <a:schemeClr val="bg1"/>
                </a:solidFill>
                <a:latin typeface="黑体" pitchFamily="49" charset="-122"/>
                <a:ea typeface="黑体" pitchFamily="49" charset="-122"/>
              </a:rPr>
              <a:t>生产</a:t>
            </a:r>
            <a:endParaRPr lang="zh-CN" altLang="en-US" sz="4400" dirty="0">
              <a:solidFill>
                <a:schemeClr val="bg1"/>
              </a:solidFill>
              <a:latin typeface="黑体" pitchFamily="49" charset="-122"/>
              <a:ea typeface="黑体" pitchFamily="49" charset="-122"/>
            </a:endParaRPr>
          </a:p>
        </p:txBody>
      </p:sp>
      <p:sp>
        <p:nvSpPr>
          <p:cNvPr id="5" name="矩形 4"/>
          <p:cNvSpPr/>
          <p:nvPr/>
        </p:nvSpPr>
        <p:spPr>
          <a:xfrm>
            <a:off x="5208954" y="4143494"/>
            <a:ext cx="2954655" cy="1200329"/>
          </a:xfrm>
          <a:prstGeom prst="rect">
            <a:avLst/>
          </a:prstGeom>
        </p:spPr>
        <p:txBody>
          <a:bodyPr wrap="none">
            <a:spAutoFit/>
          </a:bodyPr>
          <a:lstStyle/>
          <a:p>
            <a:r>
              <a:rPr lang="zh-CN" altLang="en-US" sz="2400" dirty="0" smtClean="0">
                <a:latin typeface="黑体" pitchFamily="49" charset="-122"/>
                <a:ea typeface="黑体" pitchFamily="49" charset="-122"/>
              </a:rPr>
              <a:t>扛</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计算机</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的农民</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肥水不留外人田</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农民家的鸡窝</a:t>
            </a:r>
            <a:endParaRPr lang="zh-CN" altLang="en-US" sz="2400" dirty="0"/>
          </a:p>
        </p:txBody>
      </p:sp>
    </p:spTree>
    <p:extLst>
      <p:ext uri="{BB962C8B-B14F-4D97-AF65-F5344CB8AC3E}">
        <p14:creationId xmlns:p14="http://schemas.microsoft.com/office/powerpoint/2010/main" val="24508840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D:\百图世界\DCIM\102APPLE\IMG_2448.JPG"/>
          <p:cNvPicPr>
            <a:picLocks noChangeAspect="1" noChangeArrowheads="1"/>
          </p:cNvPicPr>
          <p:nvPr/>
        </p:nvPicPr>
        <p:blipFill>
          <a:blip r:embed="rId2"/>
          <a:srcRect/>
          <a:stretch>
            <a:fillRect/>
          </a:stretch>
        </p:blipFill>
        <p:spPr bwMode="auto">
          <a:xfrm>
            <a:off x="7454562" y="2923144"/>
            <a:ext cx="3179216" cy="3179216"/>
          </a:xfrm>
          <a:prstGeom prst="rect">
            <a:avLst/>
          </a:prstGeom>
          <a:noFill/>
          <a:ln w="28575">
            <a:solidFill>
              <a:srgbClr val="0070C0"/>
            </a:solidFill>
          </a:ln>
        </p:spPr>
      </p:pic>
      <p:sp>
        <p:nvSpPr>
          <p:cNvPr id="4" name="Rectangle 5"/>
          <p:cNvSpPr txBox="1">
            <a:spLocks/>
          </p:cNvSpPr>
          <p:nvPr/>
        </p:nvSpPr>
        <p:spPr>
          <a:xfrm>
            <a:off x="1321502" y="809120"/>
            <a:ext cx="8552340" cy="25197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dirty="0" smtClean="0">
                <a:solidFill>
                  <a:srgbClr val="C00000"/>
                </a:solidFill>
                <a:latin typeface="黑体" pitchFamily="49" charset="-122"/>
                <a:ea typeface="黑体" pitchFamily="49" charset="-122"/>
              </a:rPr>
              <a:t>研究是人对客观事物的本能反映；</a:t>
            </a:r>
            <a:endParaRPr lang="en-US" altLang="zh-CN" sz="4000" dirty="0" smtClean="0">
              <a:solidFill>
                <a:srgbClr val="C00000"/>
              </a:solidFill>
              <a:latin typeface="黑体" pitchFamily="49" charset="-122"/>
              <a:ea typeface="黑体" pitchFamily="49" charset="-122"/>
            </a:endParaRPr>
          </a:p>
          <a:p>
            <a:r>
              <a:rPr lang="zh-CN" altLang="en-US" sz="4000" dirty="0" smtClean="0">
                <a:latin typeface="黑体" pitchFamily="49" charset="-122"/>
                <a:ea typeface="黑体" pitchFamily="49" charset="-122"/>
              </a:rPr>
              <a:t>学习和研究的渴望是不可抗拒的。</a:t>
            </a:r>
            <a:endParaRPr lang="en-US" altLang="zh-CN" sz="4000" dirty="0" smtClean="0">
              <a:latin typeface="黑体" pitchFamily="49" charset="-122"/>
              <a:ea typeface="黑体" pitchFamily="49" charset="-122"/>
            </a:endParaRPr>
          </a:p>
          <a:p>
            <a:r>
              <a:rPr lang="zh-CN" altLang="en-US" sz="4000" dirty="0">
                <a:latin typeface="黑体" pitchFamily="49" charset="-122"/>
                <a:ea typeface="黑体" pitchFamily="49" charset="-122"/>
              </a:rPr>
              <a:t>好记性，不如烂笔头</a:t>
            </a:r>
            <a:endParaRPr lang="zh-CN" altLang="en-US" sz="4000" dirty="0"/>
          </a:p>
          <a:p>
            <a:endParaRPr lang="en-US" altLang="zh-CN" sz="4000" dirty="0" smtClean="0">
              <a:latin typeface="黑体" pitchFamily="49" charset="-122"/>
              <a:ea typeface="黑体" pitchFamily="49" charset="-122"/>
            </a:endParaRPr>
          </a:p>
          <a:p>
            <a:endParaRPr lang="zh-CN" altLang="en-US" sz="1800" dirty="0"/>
          </a:p>
        </p:txBody>
      </p:sp>
    </p:spTree>
    <p:extLst>
      <p:ext uri="{BB962C8B-B14F-4D97-AF65-F5344CB8AC3E}">
        <p14:creationId xmlns:p14="http://schemas.microsoft.com/office/powerpoint/2010/main" val="3741127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3398" y="2443104"/>
            <a:ext cx="10477850" cy="1323439"/>
          </a:xfrm>
          <a:prstGeom prst="rect">
            <a:avLst/>
          </a:prstGeom>
        </p:spPr>
        <p:txBody>
          <a:bodyPr wrap="square">
            <a:spAutoFit/>
          </a:bodyPr>
          <a:lstStyle/>
          <a:p>
            <a:pPr algn="ctr"/>
            <a:r>
              <a:rPr lang="zh-CN" altLang="en-US" sz="4000" b="1" dirty="0" smtClean="0">
                <a:solidFill>
                  <a:srgbClr val="C00000"/>
                </a:solidFill>
              </a:rPr>
              <a:t>根据新时代</a:t>
            </a:r>
            <a:r>
              <a:rPr lang="zh-CN" altLang="en-US" sz="4000" b="1" dirty="0">
                <a:solidFill>
                  <a:srgbClr val="C00000"/>
                </a:solidFill>
              </a:rPr>
              <a:t>社会主义强国思想</a:t>
            </a:r>
            <a:r>
              <a:rPr lang="zh-CN" altLang="en-US" sz="4000" b="1" dirty="0" smtClean="0">
                <a:solidFill>
                  <a:srgbClr val="C00000"/>
                </a:solidFill>
              </a:rPr>
              <a:t>和强国</a:t>
            </a:r>
            <a:r>
              <a:rPr lang="zh-CN" altLang="en-US" sz="4000" b="1" dirty="0">
                <a:solidFill>
                  <a:srgbClr val="C00000"/>
                </a:solidFill>
              </a:rPr>
              <a:t>方略</a:t>
            </a:r>
            <a:r>
              <a:rPr lang="zh-CN" altLang="en-US" sz="4000" b="1" dirty="0" smtClean="0">
                <a:solidFill>
                  <a:srgbClr val="C00000"/>
                </a:solidFill>
              </a:rPr>
              <a:t>目标</a:t>
            </a:r>
            <a:endParaRPr lang="en-US" altLang="zh-CN" sz="4000" b="1" dirty="0" smtClean="0">
              <a:solidFill>
                <a:srgbClr val="C00000"/>
              </a:solidFill>
            </a:endParaRPr>
          </a:p>
          <a:p>
            <a:pPr algn="ctr"/>
            <a:r>
              <a:rPr lang="zh-CN" altLang="en-US" sz="4000" b="1" dirty="0" smtClean="0">
                <a:solidFill>
                  <a:srgbClr val="C00000"/>
                </a:solidFill>
              </a:rPr>
              <a:t>确定</a:t>
            </a:r>
            <a:r>
              <a:rPr lang="zh-CN" altLang="en-US" sz="4000" b="1" dirty="0">
                <a:solidFill>
                  <a:srgbClr val="C00000"/>
                </a:solidFill>
              </a:rPr>
              <a:t>中国教育发展战略定位</a:t>
            </a:r>
            <a:endParaRPr lang="zh-CN" altLang="en-US" sz="4000" b="1" dirty="0"/>
          </a:p>
        </p:txBody>
      </p:sp>
      <p:sp>
        <p:nvSpPr>
          <p:cNvPr id="3" name="矩形 2"/>
          <p:cNvSpPr/>
          <p:nvPr/>
        </p:nvSpPr>
        <p:spPr>
          <a:xfrm>
            <a:off x="877721" y="856473"/>
            <a:ext cx="2586933" cy="584775"/>
          </a:xfrm>
          <a:prstGeom prst="rect">
            <a:avLst/>
          </a:prstGeom>
          <a:solidFill>
            <a:schemeClr val="bg1"/>
          </a:solidFill>
        </p:spPr>
        <p:txBody>
          <a:bodyPr wrap="square">
            <a:spAutoFit/>
          </a:bodyPr>
          <a:lstStyle/>
          <a:p>
            <a:pPr algn="ctr"/>
            <a:r>
              <a:rPr lang="zh-CN" altLang="en-US" sz="3200" b="1" dirty="0" smtClean="0">
                <a:solidFill>
                  <a:srgbClr val="002060"/>
                </a:solidFill>
              </a:rPr>
              <a:t>体会之一</a:t>
            </a:r>
            <a:endParaRPr lang="zh-CN" altLang="en-US" sz="3200" b="1" dirty="0">
              <a:solidFill>
                <a:srgbClr val="002060"/>
              </a:solidFill>
            </a:endParaRPr>
          </a:p>
        </p:txBody>
      </p:sp>
    </p:spTree>
    <p:extLst>
      <p:ext uri="{BB962C8B-B14F-4D97-AF65-F5344CB8AC3E}">
        <p14:creationId xmlns:p14="http://schemas.microsoft.com/office/powerpoint/2010/main" val="38099689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461407" y="5067299"/>
            <a:ext cx="6554788" cy="1524000"/>
          </a:xfrm>
        </p:spPr>
        <p:txBody>
          <a:bodyPr/>
          <a:lstStyle/>
          <a:p>
            <a:pPr>
              <a:defRPr/>
            </a:pPr>
            <a:r>
              <a:rPr lang="zh-CN" dirty="0">
                <a:cs typeface="+mj-cs"/>
              </a:rPr>
              <a:t>种下自己的研究树</a:t>
            </a:r>
          </a:p>
        </p:txBody>
      </p:sp>
      <p:sp>
        <p:nvSpPr>
          <p:cNvPr id="41986" name="Rectangle 3"/>
          <p:cNvSpPr>
            <a:spLocks noGrp="1" noChangeArrowheads="1"/>
          </p:cNvSpPr>
          <p:nvPr>
            <p:ph idx="4294967295"/>
          </p:nvPr>
        </p:nvSpPr>
        <p:spPr>
          <a:xfrm>
            <a:off x="5591176" y="1773239"/>
            <a:ext cx="5618388" cy="3311525"/>
          </a:xfrm>
          <a:prstGeom prst="rect">
            <a:avLst/>
          </a:prstGeom>
        </p:spPr>
        <p:txBody>
          <a:bodyPr/>
          <a:lstStyle/>
          <a:p>
            <a:pPr eaLnBrk="1" hangingPunct="1">
              <a:lnSpc>
                <a:spcPct val="80000"/>
              </a:lnSpc>
            </a:pPr>
            <a:r>
              <a:rPr lang="zh-CN" altLang="en-US" sz="2500" dirty="0">
                <a:solidFill>
                  <a:srgbClr val="FF0000"/>
                </a:solidFill>
              </a:rPr>
              <a:t>研究是自己种下的一棵树</a:t>
            </a:r>
          </a:p>
          <a:p>
            <a:pPr eaLnBrk="1" hangingPunct="1">
              <a:lnSpc>
                <a:spcPct val="80000"/>
              </a:lnSpc>
            </a:pPr>
            <a:r>
              <a:rPr lang="zh-CN" altLang="en-US" sz="2500" dirty="0">
                <a:solidFill>
                  <a:srgbClr val="FF0000"/>
                </a:solidFill>
              </a:rPr>
              <a:t>研究是生长在土壤中的一个棵树</a:t>
            </a:r>
          </a:p>
          <a:p>
            <a:pPr eaLnBrk="1" hangingPunct="1">
              <a:lnSpc>
                <a:spcPct val="80000"/>
              </a:lnSpc>
            </a:pPr>
            <a:r>
              <a:rPr lang="zh-CN" altLang="en-US" sz="2500" dirty="0">
                <a:solidFill>
                  <a:srgbClr val="FF0000"/>
                </a:solidFill>
              </a:rPr>
              <a:t>研究是生长在自己土壤中的一个树</a:t>
            </a:r>
          </a:p>
          <a:p>
            <a:pPr eaLnBrk="1" hangingPunct="1">
              <a:lnSpc>
                <a:spcPct val="80000"/>
              </a:lnSpc>
            </a:pPr>
            <a:r>
              <a:rPr lang="zh-CN" altLang="en-US" sz="2500" dirty="0">
                <a:solidFill>
                  <a:srgbClr val="FF0000"/>
                </a:solidFill>
              </a:rPr>
              <a:t>用自己的生命爱护自己的研究之树</a:t>
            </a:r>
          </a:p>
        </p:txBody>
      </p:sp>
      <p:sp>
        <p:nvSpPr>
          <p:cNvPr id="41987" name="Rectangle 5"/>
          <p:cNvSpPr>
            <a:spLocks noChangeArrowheads="1"/>
          </p:cNvSpPr>
          <p:nvPr/>
        </p:nvSpPr>
        <p:spPr bwMode="auto">
          <a:xfrm>
            <a:off x="5016500" y="620714"/>
            <a:ext cx="2216150" cy="701675"/>
          </a:xfrm>
          <a:prstGeom prst="rect">
            <a:avLst/>
          </a:prstGeom>
          <a:noFill/>
          <a:ln w="9525">
            <a:noFill/>
            <a:miter lim="800000"/>
            <a:headEnd/>
            <a:tailEnd/>
          </a:ln>
        </p:spPr>
        <p:txBody>
          <a:bodyPr wrap="none">
            <a:spAutoFit/>
          </a:bodyPr>
          <a:lstStyle/>
          <a:p>
            <a:r>
              <a:rPr lang="zh-CN" altLang="en-US" sz="4000">
                <a:ea typeface="黑体" pitchFamily="2" charset="-122"/>
              </a:rPr>
              <a:t>研究如树</a:t>
            </a:r>
          </a:p>
        </p:txBody>
      </p:sp>
      <p:pic>
        <p:nvPicPr>
          <p:cNvPr id="41988" name="Picture 6"/>
          <p:cNvPicPr>
            <a:picLocks noChangeAspect="1" noChangeArrowheads="1"/>
          </p:cNvPicPr>
          <p:nvPr/>
        </p:nvPicPr>
        <p:blipFill>
          <a:blip r:embed="rId2"/>
          <a:srcRect/>
          <a:stretch>
            <a:fillRect/>
          </a:stretch>
        </p:blipFill>
        <p:spPr bwMode="auto">
          <a:xfrm>
            <a:off x="1932215" y="2823483"/>
            <a:ext cx="2297113" cy="2449513"/>
          </a:xfrm>
          <a:prstGeom prst="rect">
            <a:avLst/>
          </a:prstGeom>
          <a:noFill/>
          <a:ln w="38100">
            <a:solidFill>
              <a:srgbClr val="0070C0"/>
            </a:solidFill>
            <a:miter lim="800000"/>
            <a:headEnd/>
            <a:tailEnd/>
          </a:ln>
        </p:spPr>
      </p:pic>
    </p:spTree>
    <p:extLst>
      <p:ext uri="{BB962C8B-B14F-4D97-AF65-F5344CB8AC3E}">
        <p14:creationId xmlns:p14="http://schemas.microsoft.com/office/powerpoint/2010/main" val="10378852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idx="4294967295"/>
          </p:nvPr>
        </p:nvSpPr>
        <p:spPr>
          <a:xfrm>
            <a:off x="5382817" y="1013295"/>
            <a:ext cx="6554788" cy="1524000"/>
          </a:xfrm>
        </p:spPr>
        <p:txBody>
          <a:bodyPr>
            <a:normAutofit/>
          </a:bodyPr>
          <a:lstStyle/>
          <a:p>
            <a:pPr algn="r" eaLnBrk="1" hangingPunct="1"/>
            <a:r>
              <a:rPr lang="zh-CN" altLang="en-US" sz="4000" dirty="0" smtClean="0">
                <a:solidFill>
                  <a:srgbClr val="002060"/>
                </a:solidFill>
              </a:rPr>
              <a:t>教</a:t>
            </a:r>
            <a:r>
              <a:rPr lang="zh-CN" altLang="en-US" sz="4000" dirty="0">
                <a:solidFill>
                  <a:srgbClr val="002060"/>
                </a:solidFill>
              </a:rPr>
              <a:t>育对象变化</a:t>
            </a:r>
          </a:p>
        </p:txBody>
      </p:sp>
      <p:sp>
        <p:nvSpPr>
          <p:cNvPr id="96259" name="内容占位符 2"/>
          <p:cNvSpPr>
            <a:spLocks noGrp="1"/>
          </p:cNvSpPr>
          <p:nvPr>
            <p:ph sz="quarter" idx="4294967295"/>
          </p:nvPr>
        </p:nvSpPr>
        <p:spPr>
          <a:xfrm>
            <a:off x="1036321" y="1554480"/>
            <a:ext cx="3749675" cy="4572000"/>
          </a:xfrm>
        </p:spPr>
        <p:txBody>
          <a:bodyPr/>
          <a:lstStyle/>
          <a:p>
            <a:pPr eaLnBrk="1" hangingPunct="1"/>
            <a:endParaRPr lang="zh-CN" altLang="en-US" dirty="0" smtClean="0"/>
          </a:p>
        </p:txBody>
      </p:sp>
      <p:sp>
        <p:nvSpPr>
          <p:cNvPr id="96260" name="内容占位符 3"/>
          <p:cNvSpPr>
            <a:spLocks noGrp="1"/>
          </p:cNvSpPr>
          <p:nvPr>
            <p:ph sz="quarter" idx="4294967295"/>
          </p:nvPr>
        </p:nvSpPr>
        <p:spPr>
          <a:xfrm>
            <a:off x="5745480" y="2751588"/>
            <a:ext cx="6705599" cy="3207251"/>
          </a:xfrm>
        </p:spPr>
        <p:txBody>
          <a:bodyPr/>
          <a:lstStyle/>
          <a:p>
            <a:pPr eaLnBrk="1" hangingPunct="1"/>
            <a:r>
              <a:rPr lang="zh-CN" altLang="en-US" sz="3200" dirty="0" smtClean="0">
                <a:solidFill>
                  <a:srgbClr val="FF0000"/>
                </a:solidFill>
              </a:rPr>
              <a:t>网络化时代的</a:t>
            </a:r>
            <a:r>
              <a:rPr lang="en-US" altLang="zh-CN" sz="3200" dirty="0" smtClean="0">
                <a:solidFill>
                  <a:srgbClr val="FF0000"/>
                </a:solidFill>
              </a:rPr>
              <a:t>“</a:t>
            </a:r>
            <a:r>
              <a:rPr lang="zh-CN" altLang="en-US" sz="3200" dirty="0" smtClean="0">
                <a:solidFill>
                  <a:srgbClr val="FF0000"/>
                </a:solidFill>
              </a:rPr>
              <a:t>原住民</a:t>
            </a:r>
            <a:r>
              <a:rPr lang="en-US" altLang="zh-CN" sz="3200" dirty="0" smtClean="0">
                <a:solidFill>
                  <a:srgbClr val="FF0000"/>
                </a:solidFill>
              </a:rPr>
              <a:t>”</a:t>
            </a:r>
          </a:p>
          <a:p>
            <a:pPr eaLnBrk="1" hangingPunct="1">
              <a:buFont typeface="Wingdings 2" panose="05020102010507070707" pitchFamily="18" charset="2"/>
              <a:buNone/>
            </a:pPr>
            <a:r>
              <a:rPr lang="en-US" altLang="zh-CN" sz="3200" dirty="0"/>
              <a:t>——</a:t>
            </a:r>
            <a:r>
              <a:rPr lang="zh-CN" altLang="en-US" sz="3200" dirty="0"/>
              <a:t>自出生以来便生活在网络时代；</a:t>
            </a:r>
            <a:endParaRPr lang="en-US" altLang="zh-CN" sz="3200" dirty="0"/>
          </a:p>
          <a:p>
            <a:pPr eaLnBrk="1" hangingPunct="1">
              <a:buFont typeface="Wingdings 2" panose="05020102010507070707" pitchFamily="18" charset="2"/>
              <a:buNone/>
            </a:pPr>
            <a:r>
              <a:rPr lang="en-US" altLang="zh-CN" sz="3200" dirty="0"/>
              <a:t>——</a:t>
            </a:r>
            <a:r>
              <a:rPr lang="zh-CN" altLang="en-US" sz="3200" dirty="0"/>
              <a:t>生活方式以网络传播为主线； </a:t>
            </a:r>
            <a:endParaRPr lang="en-US" altLang="zh-CN" sz="3200" dirty="0"/>
          </a:p>
          <a:p>
            <a:pPr eaLnBrk="1" hangingPunct="1">
              <a:buFont typeface="Wingdings 2" panose="05020102010507070707" pitchFamily="18" charset="2"/>
              <a:buNone/>
            </a:pPr>
            <a:r>
              <a:rPr lang="en-US" altLang="zh-CN" sz="3200" dirty="0"/>
              <a:t>——</a:t>
            </a:r>
            <a:r>
              <a:rPr lang="zh-CN" altLang="en-US" sz="3200" dirty="0"/>
              <a:t>学习方式以网络方式为主导；</a:t>
            </a:r>
            <a:endParaRPr lang="en-US" altLang="zh-CN" sz="3200" dirty="0"/>
          </a:p>
          <a:p>
            <a:pPr eaLnBrk="1" hangingPunct="1">
              <a:buFont typeface="Wingdings 2" panose="05020102010507070707" pitchFamily="18" charset="2"/>
              <a:buNone/>
            </a:pPr>
            <a:r>
              <a:rPr lang="en-US" altLang="zh-CN" sz="3200" dirty="0"/>
              <a:t>——</a:t>
            </a:r>
            <a:r>
              <a:rPr lang="zh-CN" altLang="en-US" sz="3200" dirty="0"/>
              <a:t>生产方式以网络方式为主导。</a:t>
            </a:r>
            <a:endParaRPr lang="en-US" altLang="zh-CN" sz="3200" dirty="0"/>
          </a:p>
          <a:p>
            <a:pPr eaLnBrk="1" hangingPunct="1">
              <a:buFont typeface="Wingdings 2" panose="05020102010507070707" pitchFamily="18" charset="2"/>
              <a:buNone/>
            </a:pPr>
            <a:endParaRPr lang="zh-CN" altLang="en-US" dirty="0" smtClean="0"/>
          </a:p>
        </p:txBody>
      </p:sp>
      <p:pic>
        <p:nvPicPr>
          <p:cNvPr id="96261" name="Picture 8" descr="u=1983423217,4129362974&amp;fm=52&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08110">
            <a:off x="2203133" y="1659256"/>
            <a:ext cx="3103562" cy="232727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96262" name="Picture 10" descr="u=3731308122,785937281&amp;fm=0&amp;g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96982">
            <a:off x="967105" y="3634424"/>
            <a:ext cx="2160588" cy="1774825"/>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96263" name="Picture 14" descr="u=4147870002,1099727096&amp;fm=52&amp;g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21155">
            <a:off x="3188652" y="4566285"/>
            <a:ext cx="2095500" cy="1390650"/>
          </a:xfrm>
          <a:prstGeom prst="rect">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2202550"/>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7368" y="2135723"/>
            <a:ext cx="3687027" cy="519336"/>
          </a:xfrm>
        </p:spPr>
        <p:txBody>
          <a:bodyPr>
            <a:noAutofit/>
          </a:bodyPr>
          <a:lstStyle/>
          <a:p>
            <a:pPr algn="ctr"/>
            <a:r>
              <a:rPr lang="zh-CN" altLang="en-US" sz="3200" b="1" dirty="0" smtClean="0">
                <a:solidFill>
                  <a:srgbClr val="002060"/>
                </a:solidFill>
              </a:rPr>
              <a:t>学</a:t>
            </a:r>
            <a:r>
              <a:rPr lang="zh-CN" altLang="en-US" sz="3200" b="1" dirty="0">
                <a:solidFill>
                  <a:srgbClr val="002060"/>
                </a:solidFill>
              </a:rPr>
              <a:t>习模式变化</a:t>
            </a:r>
          </a:p>
        </p:txBody>
      </p:sp>
      <p:sp>
        <p:nvSpPr>
          <p:cNvPr id="4" name="文本占位符 3"/>
          <p:cNvSpPr>
            <a:spLocks noGrp="1"/>
          </p:cNvSpPr>
          <p:nvPr>
            <p:ph type="body" sz="half" idx="2"/>
          </p:nvPr>
        </p:nvSpPr>
        <p:spPr>
          <a:xfrm>
            <a:off x="6489576" y="3074263"/>
            <a:ext cx="4354270" cy="2091267"/>
          </a:xfrm>
        </p:spPr>
        <p:txBody>
          <a:bodyPr>
            <a:noAutofit/>
          </a:bodyPr>
          <a:lstStyle/>
          <a:p>
            <a:r>
              <a:rPr lang="zh-CN" altLang="en-US" sz="4000" dirty="0" smtClean="0">
                <a:solidFill>
                  <a:srgbClr val="FF0000"/>
                </a:solidFill>
              </a:rPr>
              <a:t>互联网是</a:t>
            </a:r>
            <a:r>
              <a:rPr lang="zh-CN" altLang="en-US" sz="4000" dirty="0">
                <a:solidFill>
                  <a:srgbClr val="FF0000"/>
                </a:solidFill>
              </a:rPr>
              <a:t>一场教育技术进步</a:t>
            </a:r>
            <a:r>
              <a:rPr lang="zh-CN" altLang="en-US" sz="4000" dirty="0" smtClean="0">
                <a:solidFill>
                  <a:srgbClr val="FF0000"/>
                </a:solidFill>
              </a:rPr>
              <a:t>，将引发一</a:t>
            </a:r>
            <a:r>
              <a:rPr lang="zh-CN" altLang="en-US" sz="4000" dirty="0">
                <a:solidFill>
                  <a:srgbClr val="FF0000"/>
                </a:solidFill>
              </a:rPr>
              <a:t>次颠覆性的教育革命。</a:t>
            </a:r>
            <a:endParaRPr lang="en-US" altLang="zh-CN" sz="4000" dirty="0">
              <a:solidFill>
                <a:srgbClr val="FF0000"/>
              </a:solidFill>
            </a:endParaRPr>
          </a:p>
          <a:p>
            <a:r>
              <a:rPr lang="en-US" altLang="zh-CN" sz="2000" dirty="0" smtClean="0">
                <a:solidFill>
                  <a:schemeClr val="bg2"/>
                </a:solidFill>
              </a:rPr>
              <a:t>（</a:t>
            </a:r>
            <a:r>
              <a:rPr lang="zh-CN" altLang="en-US" sz="2000" dirty="0" smtClean="0">
                <a:solidFill>
                  <a:srgbClr val="002060"/>
                </a:solidFill>
              </a:rPr>
              <a:t>（</a:t>
            </a:r>
            <a:r>
              <a:rPr lang="en-US" altLang="zh-CN" sz="2000" dirty="0" smtClean="0"/>
              <a:t>Massive </a:t>
            </a:r>
            <a:r>
              <a:rPr lang="en-US" altLang="zh-CN" sz="2000" dirty="0"/>
              <a:t>Open Online Course</a:t>
            </a:r>
            <a:r>
              <a:rPr lang="zh-CN" altLang="en-US" sz="2000" dirty="0"/>
              <a:t>）</a:t>
            </a:r>
          </a:p>
          <a:p>
            <a:endParaRPr lang="zh-CN" altLang="en-US" sz="4000" dirty="0">
              <a:solidFill>
                <a:srgbClr val="FF0000"/>
              </a:solidFill>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669" y="550033"/>
            <a:ext cx="2376264" cy="1433679"/>
          </a:xfrm>
          <a:prstGeom prst="rect">
            <a:avLst/>
          </a:prstGeom>
          <a:ln w="38100">
            <a:solidFill>
              <a:srgbClr val="0070C0"/>
            </a:solidFill>
          </a:ln>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669" y="4766030"/>
            <a:ext cx="2448272" cy="1782722"/>
          </a:xfrm>
          <a:prstGeom prst="rect">
            <a:avLst/>
          </a:prstGeom>
          <a:ln w="38100">
            <a:solidFill>
              <a:srgbClr val="0070C0"/>
            </a:solidFill>
          </a:ln>
        </p:spPr>
      </p:pic>
      <p:pic>
        <p:nvPicPr>
          <p:cNvPr id="9" name="内容占位符 8"/>
          <p:cNvPicPr>
            <a:picLocks noGrp="1" noChangeAspect="1"/>
          </p:cNvPicPr>
          <p:nvPr>
            <p:ph idx="4294967295"/>
          </p:nvPr>
        </p:nvPicPr>
        <p:blipFill>
          <a:blip r:embed="rId5">
            <a:extLst>
              <a:ext uri="{28A0092B-C50C-407E-A947-70E740481C1C}">
                <a14:useLocalDpi xmlns:a14="http://schemas.microsoft.com/office/drawing/2010/main" val="0"/>
              </a:ext>
            </a:extLst>
          </a:blip>
          <a:stretch>
            <a:fillRect/>
          </a:stretch>
        </p:blipFill>
        <p:spPr>
          <a:xfrm>
            <a:off x="1761670" y="2336287"/>
            <a:ext cx="3628101" cy="2042083"/>
          </a:xfrm>
          <a:prstGeom prst="rect">
            <a:avLst/>
          </a:prstGeom>
          <a:ln w="38100">
            <a:solidFill>
              <a:srgbClr val="0070C0"/>
            </a:solidFill>
          </a:ln>
        </p:spPr>
      </p:pic>
    </p:spTree>
    <p:extLst>
      <p:ext uri="{BB962C8B-B14F-4D97-AF65-F5344CB8AC3E}">
        <p14:creationId xmlns:p14="http://schemas.microsoft.com/office/powerpoint/2010/main" val="16082362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ctrTitle"/>
          </p:nvPr>
        </p:nvSpPr>
        <p:spPr bwMode="auto">
          <a:xfrm>
            <a:off x="2254383" y="845004"/>
            <a:ext cx="7325845" cy="1671694"/>
          </a:xfrm>
        </p:spPr>
        <p:txBody>
          <a:bodyPr wrap="square" numCol="1" anchorCtr="0" compatLnSpc="1">
            <a:prstTxWarp prst="textNoShape">
              <a:avLst/>
            </a:prstTxWarp>
          </a:bodyPr>
          <a:lstStyle/>
          <a:p>
            <a:pPr algn="ctr" eaLnBrk="1" hangingPunct="1"/>
            <a:r>
              <a:rPr lang="zh-CN" altLang="en-US" cap="none" dirty="0" smtClean="0">
                <a:ln>
                  <a:noFill/>
                </a:ln>
                <a:latin typeface="黑体" pitchFamily="2" charset="-122"/>
                <a:ea typeface="黑体" pitchFamily="2" charset="-122"/>
              </a:rPr>
              <a:t>  </a:t>
            </a:r>
            <a:r>
              <a:rPr lang="zh-CN" altLang="en-US" cap="none" dirty="0" smtClean="0">
                <a:ln>
                  <a:noFill/>
                </a:ln>
                <a:solidFill>
                  <a:srgbClr val="FF0000"/>
                </a:solidFill>
                <a:latin typeface="黑体" pitchFamily="2" charset="-122"/>
                <a:ea typeface="黑体" pitchFamily="2" charset="-122"/>
              </a:rPr>
              <a:t>学术是一种理想</a:t>
            </a:r>
          </a:p>
        </p:txBody>
      </p:sp>
      <p:sp>
        <p:nvSpPr>
          <p:cNvPr id="45058" name="副标题 2"/>
          <p:cNvSpPr>
            <a:spLocks noGrp="1"/>
          </p:cNvSpPr>
          <p:nvPr>
            <p:ph type="subTitle" idx="1"/>
          </p:nvPr>
        </p:nvSpPr>
        <p:spPr>
          <a:xfrm>
            <a:off x="2057400" y="3843339"/>
            <a:ext cx="4954588" cy="1914525"/>
          </a:xfrm>
        </p:spPr>
        <p:txBody>
          <a:bodyPr/>
          <a:lstStyle/>
          <a:p>
            <a:pPr eaLnBrk="1" hangingPunct="1"/>
            <a:endParaRPr lang="zh-CN" altLang="en-US" smtClean="0">
              <a:solidFill>
                <a:srgbClr val="3E5E08"/>
              </a:solidFill>
            </a:endParaRPr>
          </a:p>
        </p:txBody>
      </p:sp>
      <p:pic>
        <p:nvPicPr>
          <p:cNvPr id="45059" name="Picture 8" descr="T01C41~1"/>
          <p:cNvPicPr>
            <a:picLocks noChangeAspect="1" noChangeArrowheads="1"/>
          </p:cNvPicPr>
          <p:nvPr/>
        </p:nvPicPr>
        <p:blipFill>
          <a:blip r:embed="rId2"/>
          <a:srcRect/>
          <a:stretch>
            <a:fillRect/>
          </a:stretch>
        </p:blipFill>
        <p:spPr bwMode="auto">
          <a:xfrm>
            <a:off x="7543348" y="3492274"/>
            <a:ext cx="2879725" cy="2449512"/>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16336855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bwMode="auto">
          <a:xfrm>
            <a:off x="6478589" y="5133749"/>
            <a:ext cx="6554787" cy="1524000"/>
          </a:xfrm>
        </p:spPr>
        <p:txBody>
          <a:bodyPr wrap="square" numCol="1" anchorCtr="0" compatLnSpc="1">
            <a:prstTxWarp prst="textNoShape">
              <a:avLst/>
            </a:prstTxWarp>
          </a:bodyPr>
          <a:lstStyle/>
          <a:p>
            <a:pPr eaLnBrk="1" hangingPunct="1"/>
            <a:r>
              <a:rPr lang="zh-CN" altLang="zh-CN" b="1" cap="none" dirty="0" smtClean="0">
                <a:ln>
                  <a:noFill/>
                </a:ln>
                <a:ea typeface="黑体" pitchFamily="2" charset="-122"/>
              </a:rPr>
              <a:t>学术是一种理想</a:t>
            </a:r>
            <a:endParaRPr lang="zh-CN" altLang="en-US" b="1" cap="none" dirty="0" smtClean="0">
              <a:ln>
                <a:noFill/>
              </a:ln>
              <a:ea typeface="黑体" pitchFamily="2" charset="-122"/>
            </a:endParaRPr>
          </a:p>
        </p:txBody>
      </p:sp>
      <p:sp>
        <p:nvSpPr>
          <p:cNvPr id="46082" name="Rectangle 3"/>
          <p:cNvSpPr>
            <a:spLocks noGrp="1" noChangeArrowheads="1"/>
          </p:cNvSpPr>
          <p:nvPr>
            <p:ph idx="4294967295"/>
          </p:nvPr>
        </p:nvSpPr>
        <p:spPr>
          <a:xfrm>
            <a:off x="1258207" y="1068917"/>
            <a:ext cx="10055906" cy="4497388"/>
          </a:xfrm>
          <a:prstGeom prst="rect">
            <a:avLst/>
          </a:prstGeom>
        </p:spPr>
        <p:txBody>
          <a:bodyPr/>
          <a:lstStyle/>
          <a:p>
            <a:pPr eaLnBrk="1" hangingPunct="1"/>
            <a:r>
              <a:rPr lang="zh-CN" altLang="en-US" sz="3200" b="1" dirty="0"/>
              <a:t>中国古代“入则为仕，出则为文”</a:t>
            </a:r>
          </a:p>
          <a:p>
            <a:pPr eaLnBrk="1" hangingPunct="1"/>
            <a:r>
              <a:rPr lang="zh-CN" altLang="en-US" sz="3200" dirty="0">
                <a:solidFill>
                  <a:srgbClr val="002060"/>
                </a:solidFill>
              </a:rPr>
              <a:t>研究者的三个层次：</a:t>
            </a:r>
            <a:endParaRPr lang="en-US" altLang="zh-CN" sz="3200" dirty="0">
              <a:solidFill>
                <a:srgbClr val="002060"/>
              </a:solidFill>
            </a:endParaRPr>
          </a:p>
          <a:p>
            <a:pPr eaLnBrk="1" hangingPunct="1">
              <a:buFont typeface="Wingdings 3" pitchFamily="18" charset="2"/>
              <a:buNone/>
            </a:pPr>
            <a:r>
              <a:rPr lang="zh-CN" altLang="en-US" sz="3200" dirty="0"/>
              <a:t>                           </a:t>
            </a:r>
            <a:r>
              <a:rPr lang="en-US" altLang="zh-CN" sz="3200" dirty="0">
                <a:solidFill>
                  <a:srgbClr val="FF0000"/>
                </a:solidFill>
              </a:rPr>
              <a:t>——</a:t>
            </a:r>
            <a:r>
              <a:rPr lang="zh-CN" altLang="en-US" sz="3200" dirty="0">
                <a:solidFill>
                  <a:srgbClr val="FF0000"/>
                </a:solidFill>
              </a:rPr>
              <a:t>谋生（智仕）</a:t>
            </a:r>
            <a:endParaRPr lang="en-US" altLang="zh-CN" sz="3200" dirty="0">
              <a:solidFill>
                <a:srgbClr val="FF0000"/>
              </a:solidFill>
            </a:endParaRPr>
          </a:p>
          <a:p>
            <a:pPr eaLnBrk="1" hangingPunct="1">
              <a:buFont typeface="Wingdings 3" pitchFamily="18" charset="2"/>
              <a:buNone/>
            </a:pPr>
            <a:r>
              <a:rPr lang="en-US" altLang="zh-CN" sz="3200" dirty="0">
                <a:solidFill>
                  <a:srgbClr val="FF0000"/>
                </a:solidFill>
              </a:rPr>
              <a:t>                           ——</a:t>
            </a:r>
            <a:r>
              <a:rPr lang="zh-CN" altLang="en-US" sz="3200" dirty="0">
                <a:solidFill>
                  <a:srgbClr val="FF0000"/>
                </a:solidFill>
              </a:rPr>
              <a:t>济世（明仕）</a:t>
            </a:r>
            <a:endParaRPr lang="en-US" altLang="zh-CN" sz="3200" dirty="0">
              <a:solidFill>
                <a:srgbClr val="FF0000"/>
              </a:solidFill>
            </a:endParaRPr>
          </a:p>
          <a:p>
            <a:pPr eaLnBrk="1" hangingPunct="1">
              <a:buFont typeface="Wingdings 3" pitchFamily="18" charset="2"/>
              <a:buNone/>
            </a:pPr>
            <a:r>
              <a:rPr lang="en-US" altLang="zh-CN" sz="3200" dirty="0">
                <a:solidFill>
                  <a:srgbClr val="FF0000"/>
                </a:solidFill>
              </a:rPr>
              <a:t>                           ——</a:t>
            </a:r>
            <a:r>
              <a:rPr lang="zh-CN" altLang="en-US" sz="3200" dirty="0">
                <a:solidFill>
                  <a:srgbClr val="FF0000"/>
                </a:solidFill>
              </a:rPr>
              <a:t>好学术（大儒之仕）</a:t>
            </a:r>
            <a:endParaRPr lang="en-US" altLang="zh-CN" sz="3200" dirty="0">
              <a:solidFill>
                <a:srgbClr val="FF0000"/>
              </a:solidFill>
            </a:endParaRPr>
          </a:p>
          <a:p>
            <a:pPr eaLnBrk="1" hangingPunct="1">
              <a:buFont typeface="Wingdings 3" pitchFamily="18" charset="2"/>
              <a:buNone/>
            </a:pPr>
            <a:r>
              <a:rPr lang="zh-CN" altLang="en-US" sz="3200" dirty="0">
                <a:solidFill>
                  <a:srgbClr val="002060"/>
                </a:solidFill>
              </a:rPr>
              <a:t>语不惊人死不休。</a:t>
            </a:r>
          </a:p>
        </p:txBody>
      </p:sp>
    </p:spTree>
    <p:extLst>
      <p:ext uri="{BB962C8B-B14F-4D97-AF65-F5344CB8AC3E}">
        <p14:creationId xmlns:p14="http://schemas.microsoft.com/office/powerpoint/2010/main" val="2463301821"/>
      </p:ext>
    </p:extLst>
  </p:cSld>
  <p:clrMapOvr>
    <a:masterClrMapping/>
  </p:clrMapOvr>
  <p:transition spd="slow">
    <p:strips/>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664815" y="1067078"/>
            <a:ext cx="7376807" cy="935037"/>
          </a:xfrm>
        </p:spPr>
        <p:txBody>
          <a:bodyPr>
            <a:normAutofit/>
          </a:bodyPr>
          <a:lstStyle/>
          <a:p>
            <a:pPr>
              <a:defRPr/>
            </a:pPr>
            <a:r>
              <a:rPr lang="zh-CN" altLang="en-US" sz="4000" dirty="0" smtClean="0">
                <a:solidFill>
                  <a:srgbClr val="FF0000"/>
                </a:solidFill>
                <a:latin typeface="黑体" panose="02010609060101010101" pitchFamily="49" charset="-122"/>
                <a:ea typeface="黑体" panose="02010609060101010101" pitchFamily="49" charset="-122"/>
                <a:cs typeface="+mj-cs"/>
              </a:rPr>
              <a:t>立志于学  学至于圣</a:t>
            </a:r>
            <a:endParaRPr lang="zh-CN" altLang="en-US" sz="4000" dirty="0">
              <a:solidFill>
                <a:srgbClr val="FF0000"/>
              </a:solidFill>
              <a:latin typeface="黑体" panose="02010609060101010101" pitchFamily="49" charset="-122"/>
              <a:ea typeface="黑体" panose="02010609060101010101" pitchFamily="49" charset="-122"/>
              <a:cs typeface="+mj-cs"/>
            </a:endParaRPr>
          </a:p>
        </p:txBody>
      </p:sp>
      <p:sp>
        <p:nvSpPr>
          <p:cNvPr id="47106" name="副标题 2"/>
          <p:cNvSpPr>
            <a:spLocks noGrp="1"/>
          </p:cNvSpPr>
          <p:nvPr>
            <p:ph type="subTitle" idx="1"/>
          </p:nvPr>
        </p:nvSpPr>
        <p:spPr>
          <a:xfrm>
            <a:off x="2617423" y="2146316"/>
            <a:ext cx="7272338" cy="1914525"/>
          </a:xfrm>
        </p:spPr>
        <p:txBody>
          <a:bodyPr/>
          <a:lstStyle/>
          <a:p>
            <a:pPr eaLnBrk="1" hangingPunct="1"/>
            <a:r>
              <a:rPr lang="zh-CN" altLang="en-US" sz="3200" b="1" dirty="0">
                <a:solidFill>
                  <a:srgbClr val="002060"/>
                </a:solidFill>
              </a:rPr>
              <a:t>沿着圣人指引的方向，达到圣人的境界</a:t>
            </a:r>
          </a:p>
        </p:txBody>
      </p:sp>
      <p:pic>
        <p:nvPicPr>
          <p:cNvPr id="5" name="图片 2"/>
          <p:cNvPicPr>
            <a:picLocks noChangeAspect="1"/>
          </p:cNvPicPr>
          <p:nvPr/>
        </p:nvPicPr>
        <p:blipFill>
          <a:blip r:embed="rId2"/>
          <a:srcRect/>
          <a:stretch>
            <a:fillRect/>
          </a:stretch>
        </p:blipFill>
        <p:spPr bwMode="auto">
          <a:xfrm>
            <a:off x="5327102" y="3200625"/>
            <a:ext cx="1908175" cy="2236788"/>
          </a:xfrm>
          <a:prstGeom prst="rect">
            <a:avLst/>
          </a:prstGeom>
          <a:noFill/>
          <a:ln w="28575">
            <a:solidFill>
              <a:srgbClr val="002060"/>
            </a:solidFill>
            <a:miter lim="800000"/>
            <a:headEnd/>
            <a:tailEnd/>
          </a:ln>
        </p:spPr>
      </p:pic>
    </p:spTree>
    <p:extLst>
      <p:ext uri="{BB962C8B-B14F-4D97-AF65-F5344CB8AC3E}">
        <p14:creationId xmlns:p14="http://schemas.microsoft.com/office/powerpoint/2010/main" val="3544471099"/>
      </p:ext>
    </p:extLst>
  </p:cSld>
  <p:clrMapOvr>
    <a:masterClrMapping/>
  </p:clrMapOvr>
  <p:transition spd="slow">
    <p:pull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65439" y="443139"/>
            <a:ext cx="6554787" cy="1524000"/>
          </a:xfrm>
        </p:spPr>
        <p:txBody>
          <a:bodyPr>
            <a:normAutofit/>
          </a:bodyPr>
          <a:lstStyle/>
          <a:p>
            <a:pPr algn="ctr">
              <a:defRPr/>
            </a:pPr>
            <a:r>
              <a:rPr lang="zh-CN" altLang="en-US" sz="4000" b="1" dirty="0" smtClean="0">
                <a:solidFill>
                  <a:srgbClr val="C00000"/>
                </a:solidFill>
                <a:cs typeface="+mj-cs"/>
              </a:rPr>
              <a:t>对研究怀着一颗敬畏之心</a:t>
            </a:r>
            <a:endParaRPr lang="zh-CN" altLang="en-US" sz="4000" b="1" dirty="0">
              <a:solidFill>
                <a:srgbClr val="C00000"/>
              </a:solidFill>
              <a:cs typeface="+mj-cs"/>
            </a:endParaRPr>
          </a:p>
        </p:txBody>
      </p:sp>
      <p:sp>
        <p:nvSpPr>
          <p:cNvPr id="48130" name="内容占位符 2"/>
          <p:cNvSpPr>
            <a:spLocks noGrp="1"/>
          </p:cNvSpPr>
          <p:nvPr>
            <p:ph idx="4294967295"/>
          </p:nvPr>
        </p:nvSpPr>
        <p:spPr>
          <a:xfrm>
            <a:off x="4098471" y="2424418"/>
            <a:ext cx="7894865" cy="3904946"/>
          </a:xfrm>
          <a:prstGeom prst="rect">
            <a:avLst/>
          </a:prstGeom>
        </p:spPr>
        <p:txBody>
          <a:bodyPr>
            <a:normAutofit/>
          </a:bodyPr>
          <a:lstStyle/>
          <a:p>
            <a:pPr eaLnBrk="1" hangingPunct="1"/>
            <a:r>
              <a:rPr lang="zh-CN" altLang="en-US" sz="2800" dirty="0"/>
              <a:t>程颐：“所谓敬者，主一之谓敬。所谓一者，无适之谓一。”敬就是收敛身心，一点杂念都没有，信念唯一，追求唯一，行动唯一。</a:t>
            </a:r>
            <a:endParaRPr lang="en-US" altLang="zh-CN" sz="2800" dirty="0"/>
          </a:p>
          <a:p>
            <a:r>
              <a:rPr lang="zh-CN" altLang="en-US" dirty="0"/>
              <a:t>“学者</a:t>
            </a:r>
            <a:r>
              <a:rPr lang="zh-CN" altLang="en-US" sz="2800" dirty="0"/>
              <a:t>须敬守此心，不可急迫，当栽培深厚，涵泳其间，然后</a:t>
            </a:r>
            <a:r>
              <a:rPr lang="zh-CN" altLang="en-US" sz="2800" dirty="0">
                <a:solidFill>
                  <a:srgbClr val="C00000"/>
                </a:solidFill>
              </a:rPr>
              <a:t>可以</a:t>
            </a:r>
            <a:r>
              <a:rPr lang="zh-CN" altLang="en-US" sz="2800" dirty="0" smtClean="0">
                <a:solidFill>
                  <a:srgbClr val="C00000"/>
                </a:solidFill>
              </a:rPr>
              <a:t>自得</a:t>
            </a:r>
            <a:r>
              <a:rPr lang="zh-CN" altLang="en-US" dirty="0"/>
              <a:t>。</a:t>
            </a:r>
            <a:r>
              <a:rPr lang="zh-CN" altLang="en-US" dirty="0" smtClean="0"/>
              <a:t>”</a:t>
            </a:r>
            <a:endParaRPr lang="zh-CN" altLang="en-US" sz="2800" dirty="0"/>
          </a:p>
        </p:txBody>
      </p:sp>
      <p:pic>
        <p:nvPicPr>
          <p:cNvPr id="48131" name="图片 3"/>
          <p:cNvPicPr>
            <a:picLocks noChangeAspect="1"/>
          </p:cNvPicPr>
          <p:nvPr/>
        </p:nvPicPr>
        <p:blipFill>
          <a:blip r:embed="rId2"/>
          <a:srcRect/>
          <a:stretch>
            <a:fillRect/>
          </a:stretch>
        </p:blipFill>
        <p:spPr bwMode="auto">
          <a:xfrm>
            <a:off x="1448482" y="2341790"/>
            <a:ext cx="2085975" cy="2857500"/>
          </a:xfrm>
          <a:prstGeom prst="rect">
            <a:avLst/>
          </a:prstGeom>
          <a:noFill/>
          <a:ln w="38100">
            <a:solidFill>
              <a:srgbClr val="808000"/>
            </a:solidFill>
            <a:miter lim="800000"/>
            <a:headEnd/>
            <a:tailEnd/>
          </a:ln>
        </p:spPr>
      </p:pic>
    </p:spTree>
    <p:extLst>
      <p:ext uri="{BB962C8B-B14F-4D97-AF65-F5344CB8AC3E}">
        <p14:creationId xmlns:p14="http://schemas.microsoft.com/office/powerpoint/2010/main" val="17458938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1714647845"/>
              </p:ext>
            </p:extLst>
          </p:nvPr>
        </p:nvGraphicFramePr>
        <p:xfrm>
          <a:off x="3575050" y="1208015"/>
          <a:ext cx="8128000" cy="53140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985916" y="762691"/>
            <a:ext cx="3005951" cy="769441"/>
          </a:xfrm>
          <a:prstGeom prst="rect">
            <a:avLst/>
          </a:prstGeom>
        </p:spPr>
        <p:txBody>
          <a:bodyPr wrap="none">
            <a:spAutoFit/>
          </a:bodyPr>
          <a:lstStyle/>
          <a:p>
            <a:r>
              <a:rPr lang="zh-CN" altLang="en-US" sz="4400" dirty="0" smtClean="0">
                <a:solidFill>
                  <a:srgbClr val="002060"/>
                </a:solidFill>
              </a:rPr>
              <a:t>研究的层次</a:t>
            </a:r>
            <a:endParaRPr lang="zh-CN" altLang="en-US" sz="4400" dirty="0">
              <a:solidFill>
                <a:srgbClr val="002060"/>
              </a:solidFill>
            </a:endParaRPr>
          </a:p>
        </p:txBody>
      </p:sp>
    </p:spTree>
    <p:extLst>
      <p:ext uri="{BB962C8B-B14F-4D97-AF65-F5344CB8AC3E}">
        <p14:creationId xmlns:p14="http://schemas.microsoft.com/office/powerpoint/2010/main" val="373465994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ctrTitle" idx="4294967295"/>
          </p:nvPr>
        </p:nvSpPr>
        <p:spPr bwMode="auto">
          <a:xfrm>
            <a:off x="2782889" y="549276"/>
            <a:ext cx="6154737" cy="2390775"/>
          </a:xfrm>
          <a:noFill/>
        </p:spPr>
        <p:txBody>
          <a:bodyPr wrap="square" numCol="1" anchor="b" anchorCtr="0" compatLnSpc="1">
            <a:prstTxWarp prst="textNoShape">
              <a:avLst/>
            </a:prstTxWarp>
          </a:bodyPr>
          <a:lstStyle/>
          <a:p>
            <a:pPr algn="ctr" eaLnBrk="1" hangingPunct="1"/>
            <a:r>
              <a:rPr lang="zh-CN" altLang="en-US" sz="4400" cap="none">
                <a:solidFill>
                  <a:srgbClr val="FF0000"/>
                </a:solidFill>
                <a:latin typeface="黑体" pitchFamily="2" charset="-122"/>
                <a:ea typeface="黑体" pitchFamily="2" charset="-122"/>
              </a:rPr>
              <a:t>学术是一种修炼</a:t>
            </a:r>
          </a:p>
        </p:txBody>
      </p:sp>
      <p:sp>
        <p:nvSpPr>
          <p:cNvPr id="49154" name="副标题 2"/>
          <p:cNvSpPr>
            <a:spLocks noGrp="1"/>
          </p:cNvSpPr>
          <p:nvPr>
            <p:ph type="subTitle" idx="4294967295"/>
          </p:nvPr>
        </p:nvSpPr>
        <p:spPr>
          <a:xfrm>
            <a:off x="2057400" y="3843339"/>
            <a:ext cx="4954588" cy="1914525"/>
          </a:xfrm>
        </p:spPr>
        <p:txBody>
          <a:bodyPr anchor="t"/>
          <a:lstStyle/>
          <a:p>
            <a:pPr marL="0" indent="0">
              <a:buNone/>
            </a:pPr>
            <a:endParaRPr lang="zh-CN" altLang="en-US" smtClean="0"/>
          </a:p>
        </p:txBody>
      </p:sp>
      <p:pic>
        <p:nvPicPr>
          <p:cNvPr id="49155" name="Picture 4" descr="U_2314~1"/>
          <p:cNvPicPr>
            <a:picLocks noChangeAspect="1" noChangeArrowheads="1"/>
          </p:cNvPicPr>
          <p:nvPr/>
        </p:nvPicPr>
        <p:blipFill>
          <a:blip r:embed="rId2"/>
          <a:srcRect/>
          <a:stretch>
            <a:fillRect/>
          </a:stretch>
        </p:blipFill>
        <p:spPr bwMode="auto">
          <a:xfrm>
            <a:off x="8297183" y="3644901"/>
            <a:ext cx="2447925" cy="2447925"/>
          </a:xfrm>
          <a:prstGeom prst="rect">
            <a:avLst/>
          </a:prstGeom>
          <a:noFill/>
          <a:ln w="38100">
            <a:solidFill>
              <a:srgbClr val="002060"/>
            </a:solidFill>
            <a:miter lim="800000"/>
            <a:headEnd/>
            <a:tailEnd/>
          </a:ln>
        </p:spPr>
      </p:pic>
    </p:spTree>
    <p:extLst>
      <p:ext uri="{BB962C8B-B14F-4D97-AF65-F5344CB8AC3E}">
        <p14:creationId xmlns:p14="http://schemas.microsoft.com/office/powerpoint/2010/main" val="268855625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602570" y="185057"/>
            <a:ext cx="9905998" cy="1905000"/>
          </a:xfrm>
        </p:spPr>
        <p:txBody>
          <a:bodyPr/>
          <a:lstStyle/>
          <a:p>
            <a:pPr>
              <a:defRPr/>
            </a:pPr>
            <a:r>
              <a:rPr lang="zh-CN" dirty="0">
                <a:cs typeface="+mj-cs"/>
              </a:rPr>
              <a:t>经验是研究的基础</a:t>
            </a:r>
          </a:p>
        </p:txBody>
      </p:sp>
      <p:sp>
        <p:nvSpPr>
          <p:cNvPr id="50178" name="Rectangle 3"/>
          <p:cNvSpPr>
            <a:spLocks noGrp="1" noChangeArrowheads="1"/>
          </p:cNvSpPr>
          <p:nvPr>
            <p:ph idx="4294967295"/>
          </p:nvPr>
        </p:nvSpPr>
        <p:spPr>
          <a:xfrm>
            <a:off x="4395789" y="2168526"/>
            <a:ext cx="6554787" cy="3767138"/>
          </a:xfrm>
        </p:spPr>
        <p:txBody>
          <a:bodyPr/>
          <a:lstStyle/>
          <a:p>
            <a:pPr eaLnBrk="1" hangingPunct="1">
              <a:lnSpc>
                <a:spcPct val="80000"/>
              </a:lnSpc>
            </a:pPr>
            <a:r>
              <a:rPr lang="zh-CN" altLang="en-US" sz="3400" dirty="0">
                <a:solidFill>
                  <a:srgbClr val="002060"/>
                </a:solidFill>
              </a:rPr>
              <a:t>任何研究都以经验为基础</a:t>
            </a:r>
          </a:p>
          <a:p>
            <a:pPr eaLnBrk="1" hangingPunct="1">
              <a:lnSpc>
                <a:spcPct val="80000"/>
              </a:lnSpc>
            </a:pPr>
            <a:r>
              <a:rPr lang="zh-CN" altLang="en-US" sz="3400" dirty="0">
                <a:solidFill>
                  <a:srgbClr val="002060"/>
                </a:solidFill>
              </a:rPr>
              <a:t>研究之树生长一经验的土壤之中</a:t>
            </a:r>
          </a:p>
          <a:p>
            <a:pPr eaLnBrk="1" hangingPunct="1">
              <a:lnSpc>
                <a:spcPct val="80000"/>
              </a:lnSpc>
            </a:pPr>
            <a:r>
              <a:rPr lang="zh-CN" altLang="en-US" sz="3400" dirty="0">
                <a:solidFill>
                  <a:srgbClr val="002060"/>
                </a:solidFill>
              </a:rPr>
              <a:t>研究是对经验的系统化、</a:t>
            </a:r>
            <a:r>
              <a:rPr lang="zh-CN" altLang="en-US" sz="3400" dirty="0" smtClean="0">
                <a:solidFill>
                  <a:srgbClr val="002060"/>
                </a:solidFill>
              </a:rPr>
              <a:t>逻辑化</a:t>
            </a:r>
            <a:endParaRPr lang="zh-CN" altLang="en-US" sz="3400" dirty="0">
              <a:solidFill>
                <a:srgbClr val="002060"/>
              </a:solidFill>
            </a:endParaRPr>
          </a:p>
          <a:p>
            <a:pPr eaLnBrk="1" hangingPunct="1">
              <a:lnSpc>
                <a:spcPct val="80000"/>
              </a:lnSpc>
            </a:pPr>
            <a:r>
              <a:rPr lang="zh-CN" altLang="en-US" sz="3400" dirty="0">
                <a:solidFill>
                  <a:srgbClr val="002060"/>
                </a:solidFill>
              </a:rPr>
              <a:t>感知的经验不等于研究（城镇化、后普及时代）</a:t>
            </a:r>
          </a:p>
        </p:txBody>
      </p:sp>
    </p:spTree>
    <p:extLst>
      <p:ext uri="{BB962C8B-B14F-4D97-AF65-F5344CB8AC3E}">
        <p14:creationId xmlns:p14="http://schemas.microsoft.com/office/powerpoint/2010/main" val="26994696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rgbClr val="C00000"/>
          </a:solidFill>
        </p:spPr>
        <p:txBody>
          <a:bodyPr>
            <a:normAutofit/>
          </a:bodyPr>
          <a:lstStyle/>
          <a:p>
            <a:pPr algn="ctr"/>
            <a:r>
              <a:rPr lang="zh-CN" altLang="zh-CN" sz="3600" b="1" dirty="0">
                <a:solidFill>
                  <a:schemeClr val="bg1"/>
                </a:solidFill>
              </a:rPr>
              <a:t>新时代中国特色社会主义思想和基本</a:t>
            </a:r>
            <a:r>
              <a:rPr lang="zh-CN" altLang="zh-CN" sz="3600" b="1" dirty="0" smtClean="0">
                <a:solidFill>
                  <a:schemeClr val="bg1"/>
                </a:solidFill>
              </a:rPr>
              <a:t>方略</a:t>
            </a:r>
            <a:endParaRPr lang="zh-CN" altLang="en-US" sz="3600" dirty="0">
              <a:solidFill>
                <a:schemeClr val="bg1"/>
              </a:solidFill>
            </a:endParaRPr>
          </a:p>
        </p:txBody>
      </p:sp>
      <p:sp>
        <p:nvSpPr>
          <p:cNvPr id="3" name="内容占位符 2"/>
          <p:cNvSpPr>
            <a:spLocks noGrp="1"/>
          </p:cNvSpPr>
          <p:nvPr>
            <p:ph idx="1"/>
          </p:nvPr>
        </p:nvSpPr>
        <p:spPr/>
        <p:txBody>
          <a:bodyPr>
            <a:normAutofit fontScale="92500" lnSpcReduction="10000"/>
          </a:bodyPr>
          <a:lstStyle/>
          <a:p>
            <a:r>
              <a:rPr lang="zh-CN" altLang="zh-CN" dirty="0"/>
              <a:t>新中国成立一百年时，基本实现现代化，把我国建成社会主义现代化国家。</a:t>
            </a:r>
          </a:p>
          <a:p>
            <a:r>
              <a:rPr lang="zh-CN" altLang="zh-CN" b="1" dirty="0" smtClean="0"/>
              <a:t>第一</a:t>
            </a:r>
            <a:r>
              <a:rPr lang="zh-CN" altLang="zh-CN" b="1" dirty="0"/>
              <a:t>个阶段，</a:t>
            </a:r>
            <a:r>
              <a:rPr lang="zh-CN" altLang="zh-CN" dirty="0"/>
              <a:t>从二〇二〇年到二〇三五年，在全面建成小康社会的基础上，再奋斗十五年，</a:t>
            </a:r>
            <a:r>
              <a:rPr lang="zh-CN" altLang="zh-CN" b="1" dirty="0">
                <a:solidFill>
                  <a:srgbClr val="FF0000"/>
                </a:solidFill>
              </a:rPr>
              <a:t>基本实现社会主义现代化。</a:t>
            </a:r>
            <a:r>
              <a:rPr lang="zh-CN" altLang="zh-CN" dirty="0"/>
              <a:t>到那时，我国经济实力、科技实力将大幅跃升，</a:t>
            </a:r>
            <a:r>
              <a:rPr lang="zh-CN" altLang="zh-CN" dirty="0">
                <a:solidFill>
                  <a:srgbClr val="FF0000"/>
                </a:solidFill>
              </a:rPr>
              <a:t>跻身创新型国家前列</a:t>
            </a:r>
            <a:r>
              <a:rPr lang="zh-CN" altLang="zh-CN" dirty="0"/>
              <a:t>；人民平等参与、平等发展权利得到充分保障，法治国家、法治政府、法治社会基本建成，各方面制度更加完善，</a:t>
            </a:r>
            <a:r>
              <a:rPr lang="zh-CN" altLang="zh-CN" b="1" dirty="0">
                <a:solidFill>
                  <a:srgbClr val="C00000"/>
                </a:solidFill>
              </a:rPr>
              <a:t>国家治理体系和治理能力现代化基本实现</a:t>
            </a:r>
            <a:r>
              <a:rPr lang="zh-CN" altLang="zh-CN" dirty="0"/>
              <a:t>；社会文明程度达到新的高度，</a:t>
            </a:r>
            <a:r>
              <a:rPr lang="zh-CN" altLang="zh-CN" dirty="0">
                <a:solidFill>
                  <a:srgbClr val="FF0000"/>
                </a:solidFill>
              </a:rPr>
              <a:t>国家文化软实力显著增强</a:t>
            </a:r>
            <a:r>
              <a:rPr lang="zh-CN" altLang="zh-CN" dirty="0"/>
              <a:t>，中华文化影响更加广泛深入；</a:t>
            </a:r>
            <a:r>
              <a:rPr lang="zh-CN" altLang="zh-CN" b="1" dirty="0">
                <a:solidFill>
                  <a:srgbClr val="FF0000"/>
                </a:solidFill>
              </a:rPr>
              <a:t>人民生活更为宽裕，中等收入群体比例明显提高，城乡区域发展差距和居民生活水平差距显著缩小，基本公共服务均等化基本实现，全体人民共同富裕迈出坚实步伐</a:t>
            </a:r>
            <a:r>
              <a:rPr lang="zh-CN" altLang="zh-CN" dirty="0"/>
              <a:t>；现代社会治理格局基本形成，社会充满活力又和谐有序；生态环境根本好转，美丽中国目标基本实现。</a:t>
            </a:r>
          </a:p>
          <a:p>
            <a:endParaRPr lang="zh-CN" altLang="en-US" dirty="0"/>
          </a:p>
        </p:txBody>
      </p:sp>
    </p:spTree>
    <p:extLst>
      <p:ext uri="{BB962C8B-B14F-4D97-AF65-F5344CB8AC3E}">
        <p14:creationId xmlns:p14="http://schemas.microsoft.com/office/powerpoint/2010/main" val="247197527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bwMode="auto">
          <a:xfrm>
            <a:off x="770139" y="4521715"/>
            <a:ext cx="6554788" cy="1524000"/>
          </a:xfrm>
        </p:spPr>
        <p:txBody>
          <a:bodyPr wrap="square" numCol="1" anchorCtr="0" compatLnSpc="1">
            <a:prstTxWarp prst="textNoShape">
              <a:avLst/>
            </a:prstTxWarp>
          </a:bodyPr>
          <a:lstStyle/>
          <a:p>
            <a:pPr eaLnBrk="1" hangingPunct="1"/>
            <a:r>
              <a:rPr lang="zh-CN" altLang="en-US" cap="none" dirty="0" smtClean="0">
                <a:ln>
                  <a:noFill/>
                </a:ln>
              </a:rPr>
              <a:t>研究者的三种境界</a:t>
            </a:r>
          </a:p>
        </p:txBody>
      </p:sp>
      <p:sp>
        <p:nvSpPr>
          <p:cNvPr id="51202" name="Rectangle 3"/>
          <p:cNvSpPr>
            <a:spLocks noGrp="1"/>
          </p:cNvSpPr>
          <p:nvPr>
            <p:ph type="body" idx="4294967295"/>
          </p:nvPr>
        </p:nvSpPr>
        <p:spPr>
          <a:xfrm>
            <a:off x="5519738" y="1355271"/>
            <a:ext cx="6302148" cy="5215392"/>
          </a:xfrm>
          <a:prstGeom prst="rect">
            <a:avLst/>
          </a:prstGeom>
        </p:spPr>
        <p:txBody>
          <a:bodyPr/>
          <a:lstStyle/>
          <a:p>
            <a:pPr eaLnBrk="1" hangingPunct="1"/>
            <a:r>
              <a:rPr lang="zh-CN" altLang="en-US" sz="2800" b="1" dirty="0">
                <a:solidFill>
                  <a:srgbClr val="FF0000"/>
                </a:solidFill>
              </a:rPr>
              <a:t>王国维</a:t>
            </a:r>
            <a:r>
              <a:rPr lang="zh-CN" altLang="en-US" sz="2800" b="1" dirty="0">
                <a:solidFill>
                  <a:srgbClr val="002060"/>
                </a:solidFill>
              </a:rPr>
              <a:t>在</a:t>
            </a:r>
            <a:r>
              <a:rPr lang="en-US" altLang="zh-CN" sz="2800" b="1" dirty="0">
                <a:solidFill>
                  <a:srgbClr val="002060"/>
                </a:solidFill>
              </a:rPr>
              <a:t>《</a:t>
            </a:r>
            <a:r>
              <a:rPr lang="zh-CN" altLang="en-US" sz="2800" b="1" dirty="0">
                <a:solidFill>
                  <a:srgbClr val="002060"/>
                </a:solidFill>
              </a:rPr>
              <a:t>人间词话</a:t>
            </a:r>
            <a:r>
              <a:rPr lang="en-US" altLang="zh-CN" sz="2800" b="1" dirty="0">
                <a:solidFill>
                  <a:srgbClr val="002060"/>
                </a:solidFill>
              </a:rPr>
              <a:t>》</a:t>
            </a:r>
            <a:r>
              <a:rPr lang="zh-CN" altLang="en-US" sz="2800" b="1" dirty="0">
                <a:solidFill>
                  <a:srgbClr val="002060"/>
                </a:solidFill>
              </a:rPr>
              <a:t>说：“古今之成大事业、大学问者，必经过三种之境界：‘昨夜西风凋碧树。独上高楼，望尽天涯路’。此第一境也。‘衣带渐宽终不悔，为伊消得人憔悴。’此第二境也。‘众里寻他千百度，蓦然回首，那人却在灯火阑珊处’。 </a:t>
            </a:r>
          </a:p>
        </p:txBody>
      </p:sp>
      <p:pic>
        <p:nvPicPr>
          <p:cNvPr id="51203" name="Picture 4" descr="U_2995~1"/>
          <p:cNvPicPr>
            <a:picLocks noChangeAspect="1" noChangeArrowheads="1"/>
          </p:cNvPicPr>
          <p:nvPr/>
        </p:nvPicPr>
        <p:blipFill>
          <a:blip r:embed="rId2"/>
          <a:srcRect/>
          <a:stretch>
            <a:fillRect/>
          </a:stretch>
        </p:blipFill>
        <p:spPr bwMode="auto">
          <a:xfrm>
            <a:off x="1850481" y="1602784"/>
            <a:ext cx="2143125" cy="2713038"/>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20208279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40690" y="4744548"/>
            <a:ext cx="6554788" cy="1524000"/>
          </a:xfrm>
        </p:spPr>
        <p:txBody>
          <a:bodyPr>
            <a:normAutofit/>
          </a:bodyPr>
          <a:lstStyle/>
          <a:p>
            <a:pPr>
              <a:defRPr/>
            </a:pPr>
            <a:r>
              <a:rPr lang="zh-CN" sz="4000" dirty="0">
                <a:solidFill>
                  <a:srgbClr val="C00000"/>
                </a:solidFill>
                <a:cs typeface="+mj-cs"/>
              </a:rPr>
              <a:t>爱护你的学术名片</a:t>
            </a:r>
          </a:p>
        </p:txBody>
      </p:sp>
      <p:sp>
        <p:nvSpPr>
          <p:cNvPr id="54274" name="Rectangle 3"/>
          <p:cNvSpPr>
            <a:spLocks noGrp="1" noChangeArrowheads="1"/>
          </p:cNvSpPr>
          <p:nvPr>
            <p:ph idx="4294967295"/>
          </p:nvPr>
        </p:nvSpPr>
        <p:spPr>
          <a:xfrm>
            <a:off x="7029786" y="2290195"/>
            <a:ext cx="4857415" cy="2243365"/>
          </a:xfrm>
          <a:prstGeom prst="rect">
            <a:avLst/>
          </a:prstGeom>
        </p:spPr>
        <p:txBody>
          <a:bodyPr>
            <a:normAutofit fontScale="92500" lnSpcReduction="20000"/>
          </a:bodyPr>
          <a:lstStyle/>
          <a:p>
            <a:pPr eaLnBrk="1" hangingPunct="1">
              <a:lnSpc>
                <a:spcPct val="90000"/>
              </a:lnSpc>
            </a:pPr>
            <a:r>
              <a:rPr lang="zh-CN" altLang="en-US" sz="3200" dirty="0">
                <a:solidFill>
                  <a:srgbClr val="002060"/>
                </a:solidFill>
              </a:rPr>
              <a:t>建设银行</a:t>
            </a:r>
          </a:p>
          <a:p>
            <a:pPr eaLnBrk="1" hangingPunct="1">
              <a:lnSpc>
                <a:spcPct val="90000"/>
              </a:lnSpc>
            </a:pPr>
            <a:r>
              <a:rPr lang="zh-CN" altLang="en-US" sz="3200" dirty="0">
                <a:solidFill>
                  <a:srgbClr val="002060"/>
                </a:solidFill>
              </a:rPr>
              <a:t>学术名片</a:t>
            </a:r>
          </a:p>
          <a:p>
            <a:pPr eaLnBrk="1" hangingPunct="1">
              <a:lnSpc>
                <a:spcPct val="90000"/>
              </a:lnSpc>
            </a:pPr>
            <a:r>
              <a:rPr lang="zh-CN" altLang="en-US" sz="3200" dirty="0">
                <a:solidFill>
                  <a:srgbClr val="002060"/>
                </a:solidFill>
              </a:rPr>
              <a:t>不断扩大学术范围</a:t>
            </a:r>
          </a:p>
          <a:p>
            <a:pPr eaLnBrk="1" hangingPunct="1">
              <a:lnSpc>
                <a:spcPct val="90000"/>
              </a:lnSpc>
            </a:pPr>
            <a:r>
              <a:rPr lang="zh-CN" altLang="en-US" sz="3200" dirty="0">
                <a:solidFill>
                  <a:srgbClr val="002060"/>
                </a:solidFill>
              </a:rPr>
              <a:t>学而无术，研而无界</a:t>
            </a:r>
          </a:p>
          <a:p>
            <a:pPr eaLnBrk="1" hangingPunct="1">
              <a:lnSpc>
                <a:spcPct val="90000"/>
              </a:lnSpc>
            </a:pPr>
            <a:r>
              <a:rPr lang="zh-CN" altLang="en-US" sz="3200" dirty="0">
                <a:solidFill>
                  <a:srgbClr val="002060"/>
                </a:solidFill>
              </a:rPr>
              <a:t>不让学术信誉染上风尘</a:t>
            </a:r>
          </a:p>
          <a:p>
            <a:pPr eaLnBrk="1" hangingPunct="1">
              <a:lnSpc>
                <a:spcPct val="90000"/>
              </a:lnSpc>
              <a:buFont typeface="Wingdings" pitchFamily="2" charset="2"/>
              <a:buNone/>
            </a:pPr>
            <a:endParaRPr lang="zh-CN" altLang="zh-CN" dirty="0" smtClean="0">
              <a:solidFill>
                <a:srgbClr val="002060"/>
              </a:solidFill>
            </a:endParaRPr>
          </a:p>
          <a:p>
            <a:pPr eaLnBrk="1" hangingPunct="1">
              <a:lnSpc>
                <a:spcPct val="90000"/>
              </a:lnSpc>
            </a:pPr>
            <a:endParaRPr lang="zh-CN" altLang="zh-CN" dirty="0" smtClean="0"/>
          </a:p>
          <a:p>
            <a:pPr eaLnBrk="1" hangingPunct="1">
              <a:lnSpc>
                <a:spcPct val="90000"/>
              </a:lnSpc>
            </a:pPr>
            <a:endParaRPr lang="zh-CN" altLang="zh-CN" dirty="0" smtClean="0"/>
          </a:p>
        </p:txBody>
      </p:sp>
      <p:graphicFrame>
        <p:nvGraphicFramePr>
          <p:cNvPr id="2" name="图示 1"/>
          <p:cNvGraphicFramePr/>
          <p:nvPr>
            <p:extLst>
              <p:ext uri="{D42A27DB-BD31-4B8C-83A1-F6EECF244321}">
                <p14:modId xmlns:p14="http://schemas.microsoft.com/office/powerpoint/2010/main" val="2254359719"/>
              </p:ext>
            </p:extLst>
          </p:nvPr>
        </p:nvGraphicFramePr>
        <p:xfrm>
          <a:off x="832373" y="1182848"/>
          <a:ext cx="4461079" cy="37055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59094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bwMode="auto">
          <a:xfrm>
            <a:off x="1249363" y="970417"/>
            <a:ext cx="8229600" cy="1143000"/>
          </a:xfrm>
        </p:spPr>
        <p:txBody>
          <a:bodyPr wrap="square" numCol="1" anchorCtr="0" compatLnSpc="1">
            <a:prstTxWarp prst="textNoShape">
              <a:avLst/>
            </a:prstTxWarp>
          </a:bodyPr>
          <a:lstStyle/>
          <a:p>
            <a:pPr eaLnBrk="1" hangingPunct="1"/>
            <a:r>
              <a:rPr lang="zh-CN" altLang="en-US" sz="4000" cap="none" dirty="0">
                <a:solidFill>
                  <a:srgbClr val="FF0000"/>
                </a:solidFill>
                <a:ea typeface="黑体" pitchFamily="2" charset="-122"/>
              </a:rPr>
              <a:t>学术理想的坚定性</a:t>
            </a:r>
          </a:p>
        </p:txBody>
      </p:sp>
      <p:sp>
        <p:nvSpPr>
          <p:cNvPr id="55298" name="内容占位符 2"/>
          <p:cNvSpPr>
            <a:spLocks noGrp="1"/>
          </p:cNvSpPr>
          <p:nvPr>
            <p:ph idx="4294967295"/>
          </p:nvPr>
        </p:nvSpPr>
        <p:spPr>
          <a:xfrm>
            <a:off x="1298121" y="2399251"/>
            <a:ext cx="8912679" cy="3726912"/>
          </a:xfrm>
          <a:prstGeom prst="rect">
            <a:avLst/>
          </a:prstGeom>
        </p:spPr>
        <p:txBody>
          <a:bodyPr/>
          <a:lstStyle/>
          <a:p>
            <a:pPr eaLnBrk="1" hangingPunct="1"/>
            <a:r>
              <a:rPr lang="zh-CN" altLang="en-US" sz="3200" dirty="0">
                <a:solidFill>
                  <a:srgbClr val="002060"/>
                </a:solidFill>
              </a:rPr>
              <a:t>从学校到政府机关</a:t>
            </a:r>
            <a:endParaRPr lang="en-US" altLang="zh-CN" sz="3200" dirty="0">
              <a:solidFill>
                <a:srgbClr val="002060"/>
              </a:solidFill>
            </a:endParaRPr>
          </a:p>
          <a:p>
            <a:pPr eaLnBrk="1" hangingPunct="1"/>
            <a:r>
              <a:rPr lang="zh-CN" altLang="en-US" sz="3200" dirty="0">
                <a:solidFill>
                  <a:srgbClr val="002060"/>
                </a:solidFill>
              </a:rPr>
              <a:t>从政府机关到研究机构</a:t>
            </a:r>
            <a:endParaRPr lang="en-US" altLang="zh-CN" sz="3200" dirty="0">
              <a:solidFill>
                <a:srgbClr val="002060"/>
              </a:solidFill>
            </a:endParaRPr>
          </a:p>
          <a:p>
            <a:pPr eaLnBrk="1" hangingPunct="1"/>
            <a:r>
              <a:rPr lang="zh-CN" altLang="en-US" sz="3200" dirty="0">
                <a:solidFill>
                  <a:srgbClr val="002060"/>
                </a:solidFill>
              </a:rPr>
              <a:t>从研究机构到杂志社</a:t>
            </a:r>
            <a:endParaRPr lang="en-US" altLang="zh-CN" sz="3200" dirty="0">
              <a:solidFill>
                <a:srgbClr val="002060"/>
              </a:solidFill>
            </a:endParaRPr>
          </a:p>
          <a:p>
            <a:pPr eaLnBrk="1" hangingPunct="1"/>
            <a:r>
              <a:rPr lang="zh-CN" altLang="en-US" sz="3200" dirty="0">
                <a:solidFill>
                  <a:srgbClr val="002060"/>
                </a:solidFill>
              </a:rPr>
              <a:t>从杂志社到研究中心</a:t>
            </a:r>
          </a:p>
        </p:txBody>
      </p:sp>
      <p:pic>
        <p:nvPicPr>
          <p:cNvPr id="55299" name="图片 4"/>
          <p:cNvPicPr>
            <a:picLocks noChangeAspect="1"/>
          </p:cNvPicPr>
          <p:nvPr/>
        </p:nvPicPr>
        <p:blipFill>
          <a:blip r:embed="rId2"/>
          <a:srcRect/>
          <a:stretch>
            <a:fillRect/>
          </a:stretch>
        </p:blipFill>
        <p:spPr bwMode="auto">
          <a:xfrm>
            <a:off x="7188703" y="2517619"/>
            <a:ext cx="3276600" cy="3333750"/>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69412327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277224" y="4445466"/>
            <a:ext cx="6554788" cy="1524000"/>
          </a:xfrm>
        </p:spPr>
        <p:txBody>
          <a:bodyPr/>
          <a:lstStyle/>
          <a:p>
            <a:pPr>
              <a:defRPr/>
            </a:pPr>
            <a:r>
              <a:rPr lang="zh-CN" dirty="0">
                <a:solidFill>
                  <a:srgbClr val="C00000"/>
                </a:solidFill>
                <a:cs typeface="+mj-cs"/>
              </a:rPr>
              <a:t>选择研究高手</a:t>
            </a:r>
          </a:p>
        </p:txBody>
      </p:sp>
      <p:sp>
        <p:nvSpPr>
          <p:cNvPr id="56322" name="Rectangle 3"/>
          <p:cNvSpPr>
            <a:spLocks noGrp="1" noChangeArrowheads="1"/>
          </p:cNvSpPr>
          <p:nvPr>
            <p:ph idx="4294967295"/>
          </p:nvPr>
        </p:nvSpPr>
        <p:spPr>
          <a:xfrm>
            <a:off x="5194883" y="1070296"/>
            <a:ext cx="6554788" cy="3767138"/>
          </a:xfrm>
          <a:prstGeom prst="rect">
            <a:avLst/>
          </a:prstGeom>
        </p:spPr>
        <p:txBody>
          <a:bodyPr/>
          <a:lstStyle/>
          <a:p>
            <a:pPr eaLnBrk="1" hangingPunct="1"/>
            <a:r>
              <a:rPr lang="zh-CN" altLang="en-US" sz="3100" dirty="0">
                <a:solidFill>
                  <a:srgbClr val="002060"/>
                </a:solidFill>
              </a:rPr>
              <a:t>研究需要合作；合作需要高手 </a:t>
            </a:r>
            <a:endParaRPr lang="en-US" altLang="zh-CN" sz="3100" dirty="0" smtClean="0">
              <a:solidFill>
                <a:srgbClr val="002060"/>
              </a:solidFill>
            </a:endParaRPr>
          </a:p>
          <a:p>
            <a:pPr eaLnBrk="1" hangingPunct="1"/>
            <a:r>
              <a:rPr lang="zh-CN" altLang="en-US" sz="3100" dirty="0" smtClean="0">
                <a:solidFill>
                  <a:srgbClr val="002060"/>
                </a:solidFill>
              </a:rPr>
              <a:t>一</a:t>
            </a:r>
            <a:r>
              <a:rPr lang="zh-CN" altLang="en-US" sz="3100" dirty="0">
                <a:solidFill>
                  <a:srgbClr val="002060"/>
                </a:solidFill>
              </a:rPr>
              <a:t>是相关研究领域的</a:t>
            </a:r>
            <a:r>
              <a:rPr lang="zh-CN" altLang="en-US" sz="3100" dirty="0" smtClean="0">
                <a:solidFill>
                  <a:srgbClr val="002060"/>
                </a:solidFill>
              </a:rPr>
              <a:t>专家；</a:t>
            </a:r>
            <a:endParaRPr lang="en-US" altLang="zh-CN" sz="3100" dirty="0" smtClean="0">
              <a:solidFill>
                <a:srgbClr val="002060"/>
              </a:solidFill>
            </a:endParaRPr>
          </a:p>
          <a:p>
            <a:pPr eaLnBrk="1" hangingPunct="1"/>
            <a:r>
              <a:rPr lang="zh-CN" altLang="en-US" sz="3100" dirty="0" smtClean="0">
                <a:solidFill>
                  <a:srgbClr val="002060"/>
                </a:solidFill>
              </a:rPr>
              <a:t>二</a:t>
            </a:r>
            <a:r>
              <a:rPr lang="zh-CN" altLang="en-US" sz="3100" dirty="0">
                <a:solidFill>
                  <a:srgbClr val="002060"/>
                </a:solidFill>
              </a:rPr>
              <a:t>是能为研究工作出思路、出主意</a:t>
            </a:r>
            <a:r>
              <a:rPr lang="zh-CN" altLang="en-US" sz="3100" dirty="0" smtClean="0">
                <a:solidFill>
                  <a:srgbClr val="002060"/>
                </a:solidFill>
              </a:rPr>
              <a:t>；</a:t>
            </a:r>
            <a:endParaRPr lang="en-US" altLang="zh-CN" sz="3100" dirty="0" smtClean="0">
              <a:solidFill>
                <a:srgbClr val="002060"/>
              </a:solidFill>
            </a:endParaRPr>
          </a:p>
          <a:p>
            <a:pPr eaLnBrk="1" hangingPunct="1"/>
            <a:r>
              <a:rPr lang="zh-CN" altLang="en-US" sz="3100" dirty="0" smtClean="0">
                <a:solidFill>
                  <a:srgbClr val="002060"/>
                </a:solidFill>
              </a:rPr>
              <a:t>三</a:t>
            </a:r>
            <a:r>
              <a:rPr lang="zh-CN" altLang="en-US" sz="3100" dirty="0">
                <a:solidFill>
                  <a:srgbClr val="002060"/>
                </a:solidFill>
              </a:rPr>
              <a:t>是能找到研究经费</a:t>
            </a:r>
            <a:r>
              <a:rPr lang="zh-CN" altLang="en-US" sz="3100" dirty="0" smtClean="0">
                <a:solidFill>
                  <a:srgbClr val="002060"/>
                </a:solidFill>
              </a:rPr>
              <a:t>；</a:t>
            </a:r>
            <a:endParaRPr lang="en-US" altLang="zh-CN" sz="3100" dirty="0" smtClean="0">
              <a:solidFill>
                <a:srgbClr val="002060"/>
              </a:solidFill>
            </a:endParaRPr>
          </a:p>
          <a:p>
            <a:pPr eaLnBrk="1" hangingPunct="1"/>
            <a:r>
              <a:rPr lang="zh-CN" altLang="en-US" sz="3100" dirty="0" smtClean="0">
                <a:solidFill>
                  <a:srgbClr val="002060"/>
                </a:solidFill>
              </a:rPr>
              <a:t>四</a:t>
            </a:r>
            <a:r>
              <a:rPr lang="zh-CN" altLang="en-US" sz="3100" dirty="0">
                <a:solidFill>
                  <a:srgbClr val="002060"/>
                </a:solidFill>
              </a:rPr>
              <a:t>是善于进行跨学科研究，能够与不同领域的专家进行合作研究。</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222" y="1568742"/>
            <a:ext cx="3027203" cy="2270402"/>
          </a:xfrm>
          <a:prstGeom prst="rect">
            <a:avLst/>
          </a:prstGeom>
          <a:noFill/>
          <a:ln w="285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7420757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0542" y="242207"/>
            <a:ext cx="9905998" cy="1905000"/>
          </a:xfrm>
        </p:spPr>
        <p:txBody>
          <a:bodyPr/>
          <a:lstStyle/>
          <a:p>
            <a:r>
              <a:rPr lang="zh-CN" altLang="en-US" dirty="0" smtClean="0">
                <a:solidFill>
                  <a:srgbClr val="FF0000"/>
                </a:solidFill>
              </a:rPr>
              <a:t>建立研究共同</a:t>
            </a:r>
            <a:r>
              <a:rPr lang="zh-CN" altLang="en-US" dirty="0">
                <a:solidFill>
                  <a:srgbClr val="FF0000"/>
                </a:solidFill>
              </a:rPr>
              <a:t>体</a:t>
            </a:r>
          </a:p>
        </p:txBody>
      </p:sp>
      <p:grpSp>
        <p:nvGrpSpPr>
          <p:cNvPr id="3" name="组合 2"/>
          <p:cNvGrpSpPr/>
          <p:nvPr/>
        </p:nvGrpSpPr>
        <p:grpSpPr>
          <a:xfrm>
            <a:off x="5712674" y="1581173"/>
            <a:ext cx="4218214" cy="4218214"/>
            <a:chOff x="5291847" y="1533012"/>
            <a:chExt cx="4218214" cy="4218214"/>
          </a:xfrm>
        </p:grpSpPr>
        <p:sp>
          <p:nvSpPr>
            <p:cNvPr id="5" name="十字箭头 4"/>
            <p:cNvSpPr/>
            <p:nvPr/>
          </p:nvSpPr>
          <p:spPr>
            <a:xfrm>
              <a:off x="5291847" y="1533012"/>
              <a:ext cx="4218214" cy="4218214"/>
            </a:xfrm>
            <a:prstGeom prst="quadArrow">
              <a:avLst>
                <a:gd name="adj1" fmla="val 2000"/>
                <a:gd name="adj2" fmla="val 4000"/>
                <a:gd name="adj3" fmla="val 5000"/>
              </a:avLst>
            </a:prstGeom>
          </p:spPr>
          <p:style>
            <a:lnRef idx="0">
              <a:schemeClr val="dk1">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sp>
        <p:sp>
          <p:nvSpPr>
            <p:cNvPr id="6" name="任意多边形 5"/>
            <p:cNvSpPr/>
            <p:nvPr/>
          </p:nvSpPr>
          <p:spPr>
            <a:xfrm>
              <a:off x="5566031" y="1807195"/>
              <a:ext cx="1687285" cy="1687285"/>
            </a:xfrm>
            <a:custGeom>
              <a:avLst/>
              <a:gdLst>
                <a:gd name="connsiteX0" fmla="*/ 0 w 1687285"/>
                <a:gd name="connsiteY0" fmla="*/ 281220 h 1687285"/>
                <a:gd name="connsiteX1" fmla="*/ 281220 w 1687285"/>
                <a:gd name="connsiteY1" fmla="*/ 0 h 1687285"/>
                <a:gd name="connsiteX2" fmla="*/ 1406065 w 1687285"/>
                <a:gd name="connsiteY2" fmla="*/ 0 h 1687285"/>
                <a:gd name="connsiteX3" fmla="*/ 1687285 w 1687285"/>
                <a:gd name="connsiteY3" fmla="*/ 281220 h 1687285"/>
                <a:gd name="connsiteX4" fmla="*/ 1687285 w 1687285"/>
                <a:gd name="connsiteY4" fmla="*/ 1406065 h 1687285"/>
                <a:gd name="connsiteX5" fmla="*/ 1406065 w 1687285"/>
                <a:gd name="connsiteY5" fmla="*/ 1687285 h 1687285"/>
                <a:gd name="connsiteX6" fmla="*/ 281220 w 1687285"/>
                <a:gd name="connsiteY6" fmla="*/ 1687285 h 1687285"/>
                <a:gd name="connsiteX7" fmla="*/ 0 w 1687285"/>
                <a:gd name="connsiteY7" fmla="*/ 1406065 h 1687285"/>
                <a:gd name="connsiteX8" fmla="*/ 0 w 1687285"/>
                <a:gd name="connsiteY8" fmla="*/ 281220 h 168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285" h="1687285">
                  <a:moveTo>
                    <a:pt x="0" y="281220"/>
                  </a:moveTo>
                  <a:cubicBezTo>
                    <a:pt x="0" y="125906"/>
                    <a:pt x="125906" y="0"/>
                    <a:pt x="281220" y="0"/>
                  </a:cubicBezTo>
                  <a:lnTo>
                    <a:pt x="1406065" y="0"/>
                  </a:lnTo>
                  <a:cubicBezTo>
                    <a:pt x="1561379" y="0"/>
                    <a:pt x="1687285" y="125906"/>
                    <a:pt x="1687285" y="281220"/>
                  </a:cubicBezTo>
                  <a:lnTo>
                    <a:pt x="1687285" y="1406065"/>
                  </a:lnTo>
                  <a:cubicBezTo>
                    <a:pt x="1687285" y="1561379"/>
                    <a:pt x="1561379" y="1687285"/>
                    <a:pt x="1406065" y="1687285"/>
                  </a:cubicBezTo>
                  <a:lnTo>
                    <a:pt x="281220" y="1687285"/>
                  </a:lnTo>
                  <a:cubicBezTo>
                    <a:pt x="125906" y="1687285"/>
                    <a:pt x="0" y="1561379"/>
                    <a:pt x="0" y="1406065"/>
                  </a:cubicBezTo>
                  <a:lnTo>
                    <a:pt x="0" y="281220"/>
                  </a:lnTo>
                  <a:close/>
                </a:path>
              </a:pathLst>
            </a:custGeom>
            <a:solidFill>
              <a:srgbClr val="0070C0"/>
            </a:solidFill>
          </p:spPr>
          <p:style>
            <a:lnRef idx="0">
              <a:schemeClr val="lt1">
                <a:hueOff val="0"/>
                <a:satOff val="0"/>
                <a:lumOff val="0"/>
                <a:alphaOff val="0"/>
              </a:schemeClr>
            </a:lnRef>
            <a:fillRef idx="3">
              <a:scrgbClr r="0" g="0" b="0"/>
            </a:fillRef>
            <a:effectRef idx="3">
              <a:schemeClr val="accent2">
                <a:hueOff val="0"/>
                <a:satOff val="0"/>
                <a:lumOff val="0"/>
                <a:alphaOff val="0"/>
              </a:schemeClr>
            </a:effectRef>
            <a:fontRef idx="minor">
              <a:schemeClr val="lt1"/>
            </a:fontRef>
          </p:style>
          <p:txBody>
            <a:bodyPr spcFirstLastPara="0" vert="horz" wrap="square" lIns="208096" tIns="208096" rIns="208096" bIns="208096" numCol="1" spcCol="1270" anchor="ctr" anchorCtr="0">
              <a:noAutofit/>
            </a:bodyPr>
            <a:lstStyle/>
            <a:p>
              <a:pPr lvl="0" algn="ctr" defTabSz="1466850">
                <a:lnSpc>
                  <a:spcPct val="90000"/>
                </a:lnSpc>
                <a:spcBef>
                  <a:spcPct val="0"/>
                </a:spcBef>
                <a:spcAft>
                  <a:spcPct val="35000"/>
                </a:spcAft>
              </a:pPr>
              <a:r>
                <a:rPr lang="zh-CN" altLang="en-US" sz="3300" kern="1200" dirty="0" smtClean="0"/>
                <a:t>战略</a:t>
              </a:r>
              <a:endParaRPr lang="en-US" altLang="zh-CN" sz="3300" kern="1200" dirty="0" smtClean="0"/>
            </a:p>
            <a:p>
              <a:pPr lvl="0" algn="ctr" defTabSz="1466850">
                <a:lnSpc>
                  <a:spcPct val="90000"/>
                </a:lnSpc>
                <a:spcBef>
                  <a:spcPct val="0"/>
                </a:spcBef>
                <a:spcAft>
                  <a:spcPct val="35000"/>
                </a:spcAft>
              </a:pPr>
              <a:r>
                <a:rPr lang="zh-CN" altLang="en-US" sz="3300" kern="1200" dirty="0" smtClean="0"/>
                <a:t>研究者</a:t>
              </a:r>
              <a:endParaRPr lang="zh-CN" altLang="en-US" sz="3300" kern="1200" dirty="0"/>
            </a:p>
          </p:txBody>
        </p:sp>
        <p:sp>
          <p:nvSpPr>
            <p:cNvPr id="7" name="任意多边形 6"/>
            <p:cNvSpPr/>
            <p:nvPr/>
          </p:nvSpPr>
          <p:spPr>
            <a:xfrm>
              <a:off x="7548591" y="1807195"/>
              <a:ext cx="1687285" cy="1687285"/>
            </a:xfrm>
            <a:custGeom>
              <a:avLst/>
              <a:gdLst>
                <a:gd name="connsiteX0" fmla="*/ 0 w 1687285"/>
                <a:gd name="connsiteY0" fmla="*/ 281220 h 1687285"/>
                <a:gd name="connsiteX1" fmla="*/ 281220 w 1687285"/>
                <a:gd name="connsiteY1" fmla="*/ 0 h 1687285"/>
                <a:gd name="connsiteX2" fmla="*/ 1406065 w 1687285"/>
                <a:gd name="connsiteY2" fmla="*/ 0 h 1687285"/>
                <a:gd name="connsiteX3" fmla="*/ 1687285 w 1687285"/>
                <a:gd name="connsiteY3" fmla="*/ 281220 h 1687285"/>
                <a:gd name="connsiteX4" fmla="*/ 1687285 w 1687285"/>
                <a:gd name="connsiteY4" fmla="*/ 1406065 h 1687285"/>
                <a:gd name="connsiteX5" fmla="*/ 1406065 w 1687285"/>
                <a:gd name="connsiteY5" fmla="*/ 1687285 h 1687285"/>
                <a:gd name="connsiteX6" fmla="*/ 281220 w 1687285"/>
                <a:gd name="connsiteY6" fmla="*/ 1687285 h 1687285"/>
                <a:gd name="connsiteX7" fmla="*/ 0 w 1687285"/>
                <a:gd name="connsiteY7" fmla="*/ 1406065 h 1687285"/>
                <a:gd name="connsiteX8" fmla="*/ 0 w 1687285"/>
                <a:gd name="connsiteY8" fmla="*/ 281220 h 168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285" h="1687285">
                  <a:moveTo>
                    <a:pt x="0" y="281220"/>
                  </a:moveTo>
                  <a:cubicBezTo>
                    <a:pt x="0" y="125906"/>
                    <a:pt x="125906" y="0"/>
                    <a:pt x="281220" y="0"/>
                  </a:cubicBezTo>
                  <a:lnTo>
                    <a:pt x="1406065" y="0"/>
                  </a:lnTo>
                  <a:cubicBezTo>
                    <a:pt x="1561379" y="0"/>
                    <a:pt x="1687285" y="125906"/>
                    <a:pt x="1687285" y="281220"/>
                  </a:cubicBezTo>
                  <a:lnTo>
                    <a:pt x="1687285" y="1406065"/>
                  </a:lnTo>
                  <a:cubicBezTo>
                    <a:pt x="1687285" y="1561379"/>
                    <a:pt x="1561379" y="1687285"/>
                    <a:pt x="1406065" y="1687285"/>
                  </a:cubicBezTo>
                  <a:lnTo>
                    <a:pt x="281220" y="1687285"/>
                  </a:lnTo>
                  <a:cubicBezTo>
                    <a:pt x="125906" y="1687285"/>
                    <a:pt x="0" y="1561379"/>
                    <a:pt x="0" y="1406065"/>
                  </a:cubicBezTo>
                  <a:lnTo>
                    <a:pt x="0" y="281220"/>
                  </a:lnTo>
                  <a:close/>
                </a:path>
              </a:pathLst>
            </a:custGeom>
            <a:solidFill>
              <a:srgbClr val="00B050"/>
            </a:solidFill>
          </p:spPr>
          <p:style>
            <a:lnRef idx="0">
              <a:schemeClr val="lt1">
                <a:hueOff val="0"/>
                <a:satOff val="0"/>
                <a:lumOff val="0"/>
                <a:alphaOff val="0"/>
              </a:schemeClr>
            </a:lnRef>
            <a:fillRef idx="3">
              <a:scrgbClr r="0" g="0" b="0"/>
            </a:fillRef>
            <a:effectRef idx="3">
              <a:schemeClr val="accent3">
                <a:hueOff val="0"/>
                <a:satOff val="0"/>
                <a:lumOff val="0"/>
                <a:alphaOff val="0"/>
              </a:schemeClr>
            </a:effectRef>
            <a:fontRef idx="minor">
              <a:schemeClr val="lt1"/>
            </a:fontRef>
          </p:style>
          <p:txBody>
            <a:bodyPr spcFirstLastPara="0" vert="horz" wrap="square" lIns="208096" tIns="208096" rIns="208096" bIns="208096" numCol="1" spcCol="1270" anchor="ctr" anchorCtr="0">
              <a:noAutofit/>
            </a:bodyPr>
            <a:lstStyle/>
            <a:p>
              <a:pPr lvl="0" algn="ctr" defTabSz="1466850">
                <a:lnSpc>
                  <a:spcPct val="90000"/>
                </a:lnSpc>
                <a:spcBef>
                  <a:spcPct val="0"/>
                </a:spcBef>
                <a:spcAft>
                  <a:spcPct val="35000"/>
                </a:spcAft>
              </a:pPr>
              <a:r>
                <a:rPr lang="zh-CN" altLang="en-US" sz="3300" kern="1200" dirty="0" smtClean="0"/>
                <a:t>政策</a:t>
              </a:r>
              <a:endParaRPr lang="en-US" altLang="zh-CN" sz="3300" kern="1200" dirty="0" smtClean="0"/>
            </a:p>
            <a:p>
              <a:pPr lvl="0" algn="ctr" defTabSz="1466850">
                <a:lnSpc>
                  <a:spcPct val="90000"/>
                </a:lnSpc>
                <a:spcBef>
                  <a:spcPct val="0"/>
                </a:spcBef>
                <a:spcAft>
                  <a:spcPct val="35000"/>
                </a:spcAft>
              </a:pPr>
              <a:r>
                <a:rPr lang="zh-CN" altLang="en-US" sz="3300" kern="1200" dirty="0" smtClean="0"/>
                <a:t>研究者</a:t>
              </a:r>
              <a:endParaRPr lang="zh-CN" altLang="en-US" sz="3300" kern="1200" dirty="0"/>
            </a:p>
          </p:txBody>
        </p:sp>
        <p:sp>
          <p:nvSpPr>
            <p:cNvPr id="8" name="任意多边形 7"/>
            <p:cNvSpPr/>
            <p:nvPr/>
          </p:nvSpPr>
          <p:spPr>
            <a:xfrm>
              <a:off x="5566031" y="3789756"/>
              <a:ext cx="1687285" cy="1687285"/>
            </a:xfrm>
            <a:custGeom>
              <a:avLst/>
              <a:gdLst>
                <a:gd name="connsiteX0" fmla="*/ 0 w 1687285"/>
                <a:gd name="connsiteY0" fmla="*/ 281220 h 1687285"/>
                <a:gd name="connsiteX1" fmla="*/ 281220 w 1687285"/>
                <a:gd name="connsiteY1" fmla="*/ 0 h 1687285"/>
                <a:gd name="connsiteX2" fmla="*/ 1406065 w 1687285"/>
                <a:gd name="connsiteY2" fmla="*/ 0 h 1687285"/>
                <a:gd name="connsiteX3" fmla="*/ 1687285 w 1687285"/>
                <a:gd name="connsiteY3" fmla="*/ 281220 h 1687285"/>
                <a:gd name="connsiteX4" fmla="*/ 1687285 w 1687285"/>
                <a:gd name="connsiteY4" fmla="*/ 1406065 h 1687285"/>
                <a:gd name="connsiteX5" fmla="*/ 1406065 w 1687285"/>
                <a:gd name="connsiteY5" fmla="*/ 1687285 h 1687285"/>
                <a:gd name="connsiteX6" fmla="*/ 281220 w 1687285"/>
                <a:gd name="connsiteY6" fmla="*/ 1687285 h 1687285"/>
                <a:gd name="connsiteX7" fmla="*/ 0 w 1687285"/>
                <a:gd name="connsiteY7" fmla="*/ 1406065 h 1687285"/>
                <a:gd name="connsiteX8" fmla="*/ 0 w 1687285"/>
                <a:gd name="connsiteY8" fmla="*/ 281220 h 168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285" h="1687285">
                  <a:moveTo>
                    <a:pt x="0" y="281220"/>
                  </a:moveTo>
                  <a:cubicBezTo>
                    <a:pt x="0" y="125906"/>
                    <a:pt x="125906" y="0"/>
                    <a:pt x="281220" y="0"/>
                  </a:cubicBezTo>
                  <a:lnTo>
                    <a:pt x="1406065" y="0"/>
                  </a:lnTo>
                  <a:cubicBezTo>
                    <a:pt x="1561379" y="0"/>
                    <a:pt x="1687285" y="125906"/>
                    <a:pt x="1687285" y="281220"/>
                  </a:cubicBezTo>
                  <a:lnTo>
                    <a:pt x="1687285" y="1406065"/>
                  </a:lnTo>
                  <a:cubicBezTo>
                    <a:pt x="1687285" y="1561379"/>
                    <a:pt x="1561379" y="1687285"/>
                    <a:pt x="1406065" y="1687285"/>
                  </a:cubicBezTo>
                  <a:lnTo>
                    <a:pt x="281220" y="1687285"/>
                  </a:lnTo>
                  <a:cubicBezTo>
                    <a:pt x="125906" y="1687285"/>
                    <a:pt x="0" y="1561379"/>
                    <a:pt x="0" y="1406065"/>
                  </a:cubicBezTo>
                  <a:lnTo>
                    <a:pt x="0" y="281220"/>
                  </a:lnTo>
                  <a:close/>
                </a:path>
              </a:pathLst>
            </a:custGeom>
            <a:solidFill>
              <a:srgbClr val="C00000"/>
            </a:solidFill>
          </p:spPr>
          <p:style>
            <a:lnRef idx="0">
              <a:schemeClr val="lt1">
                <a:hueOff val="0"/>
                <a:satOff val="0"/>
                <a:lumOff val="0"/>
                <a:alphaOff val="0"/>
              </a:schemeClr>
            </a:lnRef>
            <a:fillRef idx="3">
              <a:scrgbClr r="0" g="0" b="0"/>
            </a:fillRef>
            <a:effectRef idx="3">
              <a:schemeClr val="accent4">
                <a:hueOff val="0"/>
                <a:satOff val="0"/>
                <a:lumOff val="0"/>
                <a:alphaOff val="0"/>
              </a:schemeClr>
            </a:effectRef>
            <a:fontRef idx="minor">
              <a:schemeClr val="lt1"/>
            </a:fontRef>
          </p:style>
          <p:txBody>
            <a:bodyPr spcFirstLastPara="0" vert="horz" wrap="square" lIns="208096" tIns="208096" rIns="208096" bIns="208096" numCol="1" spcCol="1270" anchor="ctr" anchorCtr="0">
              <a:noAutofit/>
            </a:bodyPr>
            <a:lstStyle/>
            <a:p>
              <a:pPr lvl="0" algn="ctr" defTabSz="1466850">
                <a:lnSpc>
                  <a:spcPct val="90000"/>
                </a:lnSpc>
                <a:spcBef>
                  <a:spcPct val="0"/>
                </a:spcBef>
                <a:spcAft>
                  <a:spcPct val="35000"/>
                </a:spcAft>
              </a:pPr>
              <a:r>
                <a:rPr lang="zh-CN" altLang="en-US" sz="3300" kern="1200" dirty="0" smtClean="0"/>
                <a:t>教师</a:t>
              </a:r>
              <a:endParaRPr lang="zh-CN" altLang="en-US" sz="3300" kern="1200" dirty="0"/>
            </a:p>
          </p:txBody>
        </p:sp>
        <p:sp>
          <p:nvSpPr>
            <p:cNvPr id="9" name="任意多边形 8"/>
            <p:cNvSpPr/>
            <p:nvPr/>
          </p:nvSpPr>
          <p:spPr>
            <a:xfrm>
              <a:off x="7548591" y="3789756"/>
              <a:ext cx="1687285" cy="1687285"/>
            </a:xfrm>
            <a:custGeom>
              <a:avLst/>
              <a:gdLst>
                <a:gd name="connsiteX0" fmla="*/ 0 w 1687285"/>
                <a:gd name="connsiteY0" fmla="*/ 281220 h 1687285"/>
                <a:gd name="connsiteX1" fmla="*/ 281220 w 1687285"/>
                <a:gd name="connsiteY1" fmla="*/ 0 h 1687285"/>
                <a:gd name="connsiteX2" fmla="*/ 1406065 w 1687285"/>
                <a:gd name="connsiteY2" fmla="*/ 0 h 1687285"/>
                <a:gd name="connsiteX3" fmla="*/ 1687285 w 1687285"/>
                <a:gd name="connsiteY3" fmla="*/ 281220 h 1687285"/>
                <a:gd name="connsiteX4" fmla="*/ 1687285 w 1687285"/>
                <a:gd name="connsiteY4" fmla="*/ 1406065 h 1687285"/>
                <a:gd name="connsiteX5" fmla="*/ 1406065 w 1687285"/>
                <a:gd name="connsiteY5" fmla="*/ 1687285 h 1687285"/>
                <a:gd name="connsiteX6" fmla="*/ 281220 w 1687285"/>
                <a:gd name="connsiteY6" fmla="*/ 1687285 h 1687285"/>
                <a:gd name="connsiteX7" fmla="*/ 0 w 1687285"/>
                <a:gd name="connsiteY7" fmla="*/ 1406065 h 1687285"/>
                <a:gd name="connsiteX8" fmla="*/ 0 w 1687285"/>
                <a:gd name="connsiteY8" fmla="*/ 281220 h 168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285" h="1687285">
                  <a:moveTo>
                    <a:pt x="0" y="281220"/>
                  </a:moveTo>
                  <a:cubicBezTo>
                    <a:pt x="0" y="125906"/>
                    <a:pt x="125906" y="0"/>
                    <a:pt x="281220" y="0"/>
                  </a:cubicBezTo>
                  <a:lnTo>
                    <a:pt x="1406065" y="0"/>
                  </a:lnTo>
                  <a:cubicBezTo>
                    <a:pt x="1561379" y="0"/>
                    <a:pt x="1687285" y="125906"/>
                    <a:pt x="1687285" y="281220"/>
                  </a:cubicBezTo>
                  <a:lnTo>
                    <a:pt x="1687285" y="1406065"/>
                  </a:lnTo>
                  <a:cubicBezTo>
                    <a:pt x="1687285" y="1561379"/>
                    <a:pt x="1561379" y="1687285"/>
                    <a:pt x="1406065" y="1687285"/>
                  </a:cubicBezTo>
                  <a:lnTo>
                    <a:pt x="281220" y="1687285"/>
                  </a:lnTo>
                  <a:cubicBezTo>
                    <a:pt x="125906" y="1687285"/>
                    <a:pt x="0" y="1561379"/>
                    <a:pt x="0" y="1406065"/>
                  </a:cubicBezTo>
                  <a:lnTo>
                    <a:pt x="0" y="281220"/>
                  </a:lnTo>
                  <a:close/>
                </a:path>
              </a:pathLst>
            </a:cu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txBody>
            <a:bodyPr spcFirstLastPara="0" vert="horz" wrap="square" lIns="208096" tIns="208096" rIns="208096" bIns="208096" numCol="1" spcCol="1270" anchor="ctr" anchorCtr="0">
              <a:noAutofit/>
            </a:bodyPr>
            <a:lstStyle/>
            <a:p>
              <a:pPr lvl="0" algn="ctr" defTabSz="1466850">
                <a:lnSpc>
                  <a:spcPct val="90000"/>
                </a:lnSpc>
                <a:spcBef>
                  <a:spcPct val="0"/>
                </a:spcBef>
                <a:spcAft>
                  <a:spcPct val="35000"/>
                </a:spcAft>
              </a:pPr>
              <a:r>
                <a:rPr lang="zh-CN" altLang="en-US" sz="3300" kern="1200" dirty="0" smtClean="0"/>
                <a:t>校长</a:t>
              </a:r>
              <a:endParaRPr lang="zh-CN" altLang="en-US" sz="3300" kern="1200" dirty="0"/>
            </a:p>
          </p:txBody>
        </p:sp>
      </p:grpSp>
      <p:sp>
        <p:nvSpPr>
          <p:cNvPr id="10" name="矩形 9"/>
          <p:cNvSpPr/>
          <p:nvPr/>
        </p:nvSpPr>
        <p:spPr>
          <a:xfrm>
            <a:off x="1433155" y="2480021"/>
            <a:ext cx="2262158" cy="341632"/>
          </a:xfrm>
          <a:prstGeom prst="rect">
            <a:avLst/>
          </a:prstGeom>
          <a:solidFill>
            <a:srgbClr val="7030A0"/>
          </a:solidFill>
        </p:spPr>
        <p:txBody>
          <a:bodyPr wrap="none">
            <a:spAutoFit/>
          </a:bodyPr>
          <a:lstStyle/>
          <a:p>
            <a:pPr lvl="0" algn="ctr" defTabSz="1466850">
              <a:lnSpc>
                <a:spcPct val="90000"/>
              </a:lnSpc>
              <a:spcBef>
                <a:spcPct val="0"/>
              </a:spcBef>
              <a:spcAft>
                <a:spcPct val="35000"/>
              </a:spcAft>
            </a:pPr>
            <a:r>
              <a:rPr lang="zh-CN" altLang="en-US" dirty="0" smtClean="0">
                <a:solidFill>
                  <a:schemeClr val="bg1"/>
                </a:solidFill>
              </a:rPr>
              <a:t>智慧与创造性大融合</a:t>
            </a:r>
            <a:endParaRPr lang="zh-CN" altLang="en-US" dirty="0">
              <a:solidFill>
                <a:schemeClr val="bg1"/>
              </a:solidFill>
            </a:endParaRPr>
          </a:p>
        </p:txBody>
      </p:sp>
    </p:spTree>
    <p:extLst>
      <p:ext uri="{BB962C8B-B14F-4D97-AF65-F5344CB8AC3E}">
        <p14:creationId xmlns:p14="http://schemas.microsoft.com/office/powerpoint/2010/main" val="14315526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06556" y="4892182"/>
            <a:ext cx="6554788" cy="1524000"/>
          </a:xfrm>
        </p:spPr>
        <p:txBody>
          <a:bodyPr/>
          <a:lstStyle/>
          <a:p>
            <a:pPr>
              <a:defRPr/>
            </a:pPr>
            <a:r>
              <a:rPr lang="zh-CN" dirty="0">
                <a:cs typeface="+mj-cs"/>
              </a:rPr>
              <a:t>学术之锤打就学术之剑</a:t>
            </a:r>
          </a:p>
        </p:txBody>
      </p:sp>
      <p:sp>
        <p:nvSpPr>
          <p:cNvPr id="57346" name="Rectangle 3"/>
          <p:cNvSpPr>
            <a:spLocks noGrp="1" noChangeArrowheads="1"/>
          </p:cNvSpPr>
          <p:nvPr>
            <p:ph idx="4294967295"/>
          </p:nvPr>
        </p:nvSpPr>
        <p:spPr>
          <a:xfrm>
            <a:off x="5265965" y="1628776"/>
            <a:ext cx="6384472" cy="4525963"/>
          </a:xfrm>
          <a:prstGeom prst="rect">
            <a:avLst/>
          </a:prstGeom>
        </p:spPr>
        <p:txBody>
          <a:bodyPr/>
          <a:lstStyle/>
          <a:p>
            <a:pPr eaLnBrk="1" hangingPunct="1">
              <a:lnSpc>
                <a:spcPct val="80000"/>
              </a:lnSpc>
            </a:pPr>
            <a:r>
              <a:rPr lang="zh-CN" altLang="en-US" sz="3300" dirty="0"/>
              <a:t>谁是学术之锤</a:t>
            </a:r>
            <a:r>
              <a:rPr lang="zh-CN" altLang="en-US" sz="3300" dirty="0">
                <a:solidFill>
                  <a:srgbClr val="002060"/>
                </a:solidFill>
              </a:rPr>
              <a:t>（研究失败和你的领导</a:t>
            </a:r>
            <a:r>
              <a:rPr lang="zh-CN" altLang="zh-CN" sz="3300" dirty="0">
                <a:solidFill>
                  <a:srgbClr val="002060"/>
                </a:solidFill>
              </a:rPr>
              <a:t>——</a:t>
            </a:r>
            <a:r>
              <a:rPr lang="zh-CN" altLang="en-US" sz="3300" dirty="0">
                <a:solidFill>
                  <a:srgbClr val="002060"/>
                </a:solidFill>
              </a:rPr>
              <a:t>负责任的领导、你的学术对手）</a:t>
            </a:r>
          </a:p>
          <a:p>
            <a:pPr eaLnBrk="1" hangingPunct="1">
              <a:lnSpc>
                <a:spcPct val="80000"/>
              </a:lnSpc>
            </a:pPr>
            <a:r>
              <a:rPr lang="zh-CN" altLang="en-US" sz="3300" dirty="0">
                <a:solidFill>
                  <a:srgbClr val="002060"/>
                </a:solidFill>
              </a:rPr>
              <a:t>为教育部领导写报告</a:t>
            </a:r>
          </a:p>
          <a:p>
            <a:pPr eaLnBrk="1" hangingPunct="1">
              <a:lnSpc>
                <a:spcPct val="80000"/>
              </a:lnSpc>
            </a:pPr>
            <a:r>
              <a:rPr lang="zh-CN" altLang="en-US" sz="3300" dirty="0">
                <a:solidFill>
                  <a:srgbClr val="002060"/>
                </a:solidFill>
              </a:rPr>
              <a:t>为中心领导写报告</a:t>
            </a:r>
          </a:p>
          <a:p>
            <a:pPr eaLnBrk="1" hangingPunct="1">
              <a:lnSpc>
                <a:spcPct val="80000"/>
              </a:lnSpc>
            </a:pPr>
            <a:r>
              <a:rPr lang="zh-CN" altLang="en-US" sz="3300" dirty="0">
                <a:solidFill>
                  <a:srgbClr val="002060"/>
                </a:solidFill>
              </a:rPr>
              <a:t>对照“原稿”找差距</a:t>
            </a:r>
          </a:p>
          <a:p>
            <a:pPr eaLnBrk="1" hangingPunct="1">
              <a:lnSpc>
                <a:spcPct val="80000"/>
              </a:lnSpc>
            </a:pPr>
            <a:r>
              <a:rPr lang="zh-CN" altLang="en-US" sz="3300" dirty="0">
                <a:solidFill>
                  <a:srgbClr val="FF0000"/>
                </a:solidFill>
              </a:rPr>
              <a:t>默默地锤炼自己的学术之剑</a:t>
            </a:r>
          </a:p>
          <a:p>
            <a:pPr eaLnBrk="1" hangingPunct="1">
              <a:lnSpc>
                <a:spcPct val="80000"/>
              </a:lnSpc>
            </a:pPr>
            <a:endParaRPr lang="zh-CN" altLang="en-US" sz="3300" dirty="0"/>
          </a:p>
          <a:p>
            <a:pPr eaLnBrk="1" hangingPunct="1">
              <a:lnSpc>
                <a:spcPct val="80000"/>
              </a:lnSpc>
            </a:pPr>
            <a:endParaRPr lang="en-US" altLang="zh-CN" sz="1700" dirty="0" smtClean="0"/>
          </a:p>
          <a:p>
            <a:pPr eaLnBrk="1" hangingPunct="1">
              <a:lnSpc>
                <a:spcPct val="80000"/>
              </a:lnSpc>
            </a:pPr>
            <a:endParaRPr lang="en-US" altLang="zh-CN" sz="1700" dirty="0" smtClean="0"/>
          </a:p>
          <a:p>
            <a:pPr eaLnBrk="1" hangingPunct="1">
              <a:lnSpc>
                <a:spcPct val="80000"/>
              </a:lnSpc>
            </a:pPr>
            <a:endParaRPr lang="zh-CN" altLang="zh-CN" sz="1700" dirty="0"/>
          </a:p>
        </p:txBody>
      </p:sp>
      <p:pic>
        <p:nvPicPr>
          <p:cNvPr id="57347" name="图片 1"/>
          <p:cNvPicPr>
            <a:picLocks noChangeAspect="1"/>
          </p:cNvPicPr>
          <p:nvPr/>
        </p:nvPicPr>
        <p:blipFill>
          <a:blip r:embed="rId2"/>
          <a:srcRect/>
          <a:stretch>
            <a:fillRect/>
          </a:stretch>
        </p:blipFill>
        <p:spPr bwMode="auto">
          <a:xfrm>
            <a:off x="1680710" y="1752374"/>
            <a:ext cx="2143125" cy="2857500"/>
          </a:xfrm>
          <a:prstGeom prst="rect">
            <a:avLst/>
          </a:prstGeom>
          <a:noFill/>
          <a:ln w="38100">
            <a:solidFill>
              <a:srgbClr val="FFC000"/>
            </a:solidFill>
            <a:miter lim="800000"/>
            <a:headEnd/>
            <a:tailEnd/>
          </a:ln>
        </p:spPr>
      </p:pic>
    </p:spTree>
    <p:extLst>
      <p:ext uri="{BB962C8B-B14F-4D97-AF65-F5344CB8AC3E}">
        <p14:creationId xmlns:p14="http://schemas.microsoft.com/office/powerpoint/2010/main" val="9431039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ctrTitle"/>
          </p:nvPr>
        </p:nvSpPr>
        <p:spPr bwMode="auto">
          <a:xfrm>
            <a:off x="407988" y="476250"/>
            <a:ext cx="8070851" cy="2319338"/>
          </a:xfrm>
        </p:spPr>
        <p:txBody>
          <a:bodyPr wrap="square" numCol="1" anchorCtr="0" compatLnSpc="1">
            <a:prstTxWarp prst="textNoShape">
              <a:avLst/>
            </a:prstTxWarp>
          </a:bodyPr>
          <a:lstStyle/>
          <a:p>
            <a:pPr algn="ctr" eaLnBrk="1" hangingPunct="1"/>
            <a:r>
              <a:rPr lang="zh-CN" altLang="en-US" cap="none" smtClean="0">
                <a:ln>
                  <a:noFill/>
                </a:ln>
                <a:solidFill>
                  <a:srgbClr val="FF0000"/>
                </a:solidFill>
                <a:latin typeface="黑体" pitchFamily="2" charset="-122"/>
                <a:ea typeface="黑体" pitchFamily="2" charset="-122"/>
              </a:rPr>
              <a:t>学术是一种习惯</a:t>
            </a:r>
          </a:p>
        </p:txBody>
      </p:sp>
      <p:sp>
        <p:nvSpPr>
          <p:cNvPr id="60418" name="副标题 2"/>
          <p:cNvSpPr>
            <a:spLocks noGrp="1"/>
          </p:cNvSpPr>
          <p:nvPr>
            <p:ph type="subTitle" idx="1"/>
          </p:nvPr>
        </p:nvSpPr>
        <p:spPr>
          <a:xfrm>
            <a:off x="2057400" y="3843339"/>
            <a:ext cx="4954588" cy="1914525"/>
          </a:xfrm>
        </p:spPr>
        <p:txBody>
          <a:bodyPr/>
          <a:lstStyle/>
          <a:p>
            <a:pPr eaLnBrk="1" hangingPunct="1"/>
            <a:endParaRPr lang="zh-CN" altLang="en-US" smtClean="0">
              <a:solidFill>
                <a:srgbClr val="3E5E08"/>
              </a:solidFill>
            </a:endParaRPr>
          </a:p>
        </p:txBody>
      </p:sp>
      <p:pic>
        <p:nvPicPr>
          <p:cNvPr id="60419" name="Picture 10" descr="284715~1"/>
          <p:cNvPicPr>
            <a:picLocks noChangeAspect="1" noChangeArrowheads="1"/>
          </p:cNvPicPr>
          <p:nvPr/>
        </p:nvPicPr>
        <p:blipFill>
          <a:blip r:embed="rId2"/>
          <a:srcRect/>
          <a:stretch>
            <a:fillRect/>
          </a:stretch>
        </p:blipFill>
        <p:spPr bwMode="auto">
          <a:xfrm>
            <a:off x="7425418" y="3437164"/>
            <a:ext cx="3024188" cy="2376488"/>
          </a:xfrm>
          <a:prstGeom prst="rect">
            <a:avLst/>
          </a:prstGeom>
          <a:noFill/>
          <a:ln w="38100">
            <a:solidFill>
              <a:srgbClr val="002060"/>
            </a:solidFill>
            <a:miter lim="800000"/>
            <a:headEnd/>
            <a:tailEnd/>
          </a:ln>
        </p:spPr>
      </p:pic>
    </p:spTree>
    <p:extLst>
      <p:ext uri="{BB962C8B-B14F-4D97-AF65-F5344CB8AC3E}">
        <p14:creationId xmlns:p14="http://schemas.microsoft.com/office/powerpoint/2010/main" val="125965159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p:nvPr>
        </p:nvSpPr>
        <p:spPr bwMode="auto">
          <a:xfrm>
            <a:off x="1905000" y="1125538"/>
            <a:ext cx="8229600" cy="1143000"/>
          </a:xfrm>
        </p:spPr>
        <p:txBody>
          <a:bodyPr wrap="square" numCol="1" anchorCtr="0" compatLnSpc="1">
            <a:prstTxWarp prst="textNoShape">
              <a:avLst/>
            </a:prstTxWarp>
            <a:normAutofit/>
          </a:bodyPr>
          <a:lstStyle/>
          <a:p>
            <a:pPr algn="ctr" eaLnBrk="1" hangingPunct="1"/>
            <a:r>
              <a:rPr lang="zh-CN" altLang="en-US" sz="4000" b="1" cap="none" dirty="0"/>
              <a:t>猫博士，还是狗博士？</a:t>
            </a:r>
          </a:p>
        </p:txBody>
      </p:sp>
      <p:pic>
        <p:nvPicPr>
          <p:cNvPr id="61442" name="内容占位符 7"/>
          <p:cNvPicPr>
            <a:picLocks noGrp="1" noChangeAspect="1"/>
          </p:cNvPicPr>
          <p:nvPr>
            <p:ph sz="half" idx="4294967295"/>
          </p:nvPr>
        </p:nvPicPr>
        <p:blipFill>
          <a:blip r:embed="rId2"/>
          <a:srcRect/>
          <a:stretch>
            <a:fillRect/>
          </a:stretch>
        </p:blipFill>
        <p:spPr>
          <a:xfrm>
            <a:off x="6240463" y="3068638"/>
            <a:ext cx="3600450" cy="2736850"/>
          </a:xfrm>
          <a:prstGeom prst="rect">
            <a:avLst/>
          </a:prstGeom>
          <a:ln w="38100">
            <a:solidFill>
              <a:srgbClr val="002060"/>
            </a:solidFill>
          </a:ln>
        </p:spPr>
      </p:pic>
      <p:pic>
        <p:nvPicPr>
          <p:cNvPr id="61443" name="内容占位符 4"/>
          <p:cNvPicPr>
            <a:picLocks noGrp="1" noChangeAspect="1"/>
          </p:cNvPicPr>
          <p:nvPr>
            <p:ph sz="quarter" idx="4294967295"/>
          </p:nvPr>
        </p:nvPicPr>
        <p:blipFill>
          <a:blip r:embed="rId3"/>
          <a:srcRect/>
          <a:stretch>
            <a:fillRect/>
          </a:stretch>
        </p:blipFill>
        <p:spPr>
          <a:xfrm>
            <a:off x="2208213" y="3068638"/>
            <a:ext cx="3948112" cy="2736850"/>
          </a:xfrm>
          <a:prstGeom prst="rect">
            <a:avLst/>
          </a:prstGeom>
          <a:ln w="38100">
            <a:solidFill>
              <a:srgbClr val="002060"/>
            </a:solidFill>
          </a:ln>
        </p:spPr>
      </p:pic>
    </p:spTree>
    <p:extLst>
      <p:ext uri="{BB962C8B-B14F-4D97-AF65-F5344CB8AC3E}">
        <p14:creationId xmlns:p14="http://schemas.microsoft.com/office/powerpoint/2010/main" val="36287211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790545" y="4903107"/>
            <a:ext cx="6554788" cy="1524000"/>
          </a:xfrm>
        </p:spPr>
        <p:txBody>
          <a:bodyPr/>
          <a:lstStyle/>
          <a:p>
            <a:pPr>
              <a:defRPr/>
            </a:pPr>
            <a:r>
              <a:rPr lang="zh-CN" altLang="zh-CN" dirty="0">
                <a:cs typeface="+mj-cs"/>
              </a:rPr>
              <a:t>“</a:t>
            </a:r>
            <a:r>
              <a:rPr lang="zh-CN" dirty="0">
                <a:cs typeface="+mj-cs"/>
              </a:rPr>
              <a:t>研究猫”？“研究狗”？</a:t>
            </a:r>
          </a:p>
        </p:txBody>
      </p:sp>
      <p:sp>
        <p:nvSpPr>
          <p:cNvPr id="62466" name="Rectangle 3"/>
          <p:cNvSpPr>
            <a:spLocks noGrp="1" noChangeArrowheads="1"/>
          </p:cNvSpPr>
          <p:nvPr>
            <p:ph idx="4294967295"/>
          </p:nvPr>
        </p:nvSpPr>
        <p:spPr>
          <a:xfrm>
            <a:off x="489857" y="1080407"/>
            <a:ext cx="9029474" cy="3767138"/>
          </a:xfrm>
          <a:prstGeom prst="rect">
            <a:avLst/>
          </a:prstGeom>
        </p:spPr>
        <p:txBody>
          <a:bodyPr>
            <a:normAutofit/>
          </a:bodyPr>
          <a:lstStyle/>
          <a:p>
            <a:pPr eaLnBrk="1" hangingPunct="1"/>
            <a:r>
              <a:rPr lang="zh-CN" altLang="en-US" sz="2800" dirty="0">
                <a:solidFill>
                  <a:srgbClr val="002060"/>
                </a:solidFill>
              </a:rPr>
              <a:t>研究猫认为：学术研究是以个人思想创新为主的过程，注重创新的独立性和整体性。</a:t>
            </a:r>
          </a:p>
          <a:p>
            <a:pPr eaLnBrk="1" hangingPunct="1"/>
            <a:r>
              <a:rPr lang="zh-CN" altLang="en-US" sz="2800" dirty="0">
                <a:solidFill>
                  <a:srgbClr val="002060"/>
                </a:solidFill>
              </a:rPr>
              <a:t>研究是一种以个体为基础的创造性思维过程（知识结构与思维的局限性）；</a:t>
            </a:r>
          </a:p>
          <a:p>
            <a:pPr eaLnBrk="1" hangingPunct="1"/>
            <a:r>
              <a:rPr lang="zh-CN" altLang="en-US" sz="2800" dirty="0">
                <a:solidFill>
                  <a:srgbClr val="002060"/>
                </a:solidFill>
              </a:rPr>
              <a:t>研究狗认为：研究是一种群体的创造性思想过程（知识的共享与思维的多维）。</a:t>
            </a:r>
          </a:p>
          <a:p>
            <a:pPr eaLnBrk="1" hangingPunct="1"/>
            <a:r>
              <a:rPr lang="zh-CN" altLang="en-US" sz="2800" b="1" dirty="0">
                <a:solidFill>
                  <a:srgbClr val="C00000"/>
                </a:solidFill>
              </a:rPr>
              <a:t>结论：以研究猫为基础的研究狗行为。</a:t>
            </a:r>
            <a:r>
              <a:rPr lang="zh-CN" altLang="en-US" sz="2800" dirty="0">
                <a:solidFill>
                  <a:srgbClr val="002060"/>
                </a:solidFill>
              </a:rPr>
              <a:t>（</a:t>
            </a:r>
            <a:r>
              <a:rPr lang="zh-CN" altLang="zh-CN" sz="2800" dirty="0">
                <a:solidFill>
                  <a:srgbClr val="002060"/>
                </a:solidFill>
              </a:rPr>
              <a:t>2020</a:t>
            </a:r>
            <a:r>
              <a:rPr lang="zh-CN" altLang="en-US" sz="2800" dirty="0">
                <a:solidFill>
                  <a:srgbClr val="002060"/>
                </a:solidFill>
              </a:rPr>
              <a:t>年规划纲要）</a:t>
            </a:r>
          </a:p>
        </p:txBody>
      </p:sp>
    </p:spTree>
    <p:extLst>
      <p:ext uri="{BB962C8B-B14F-4D97-AF65-F5344CB8AC3E}">
        <p14:creationId xmlns:p14="http://schemas.microsoft.com/office/powerpoint/2010/main" val="86320424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4294967295"/>
          </p:nvPr>
        </p:nvSpPr>
        <p:spPr>
          <a:xfrm>
            <a:off x="1254578" y="1822225"/>
            <a:ext cx="8229600" cy="3527425"/>
          </a:xfrm>
          <a:prstGeom prst="rect">
            <a:avLst/>
          </a:prstGeom>
        </p:spPr>
        <p:txBody>
          <a:bodyPr/>
          <a:lstStyle/>
          <a:p>
            <a:pPr eaLnBrk="1" hangingPunct="1">
              <a:lnSpc>
                <a:spcPct val="90000"/>
              </a:lnSpc>
            </a:pPr>
            <a:r>
              <a:rPr lang="zh-CN" altLang="en-US" sz="3200" dirty="0">
                <a:solidFill>
                  <a:srgbClr val="002060"/>
                </a:solidFill>
              </a:rPr>
              <a:t>开启你的教育研究之车</a:t>
            </a:r>
          </a:p>
          <a:p>
            <a:pPr eaLnBrk="1" hangingPunct="1">
              <a:lnSpc>
                <a:spcPct val="90000"/>
              </a:lnSpc>
            </a:pPr>
            <a:r>
              <a:rPr lang="zh-CN" altLang="en-US" sz="3200" dirty="0">
                <a:solidFill>
                  <a:srgbClr val="002060"/>
                </a:solidFill>
              </a:rPr>
              <a:t>独立经历学术研究的整个过程</a:t>
            </a:r>
          </a:p>
          <a:p>
            <a:pPr eaLnBrk="1" hangingPunct="1">
              <a:lnSpc>
                <a:spcPct val="90000"/>
              </a:lnSpc>
            </a:pPr>
            <a:r>
              <a:rPr lang="zh-CN" altLang="en-US" sz="3200" dirty="0">
                <a:solidFill>
                  <a:srgbClr val="002060"/>
                </a:solidFill>
              </a:rPr>
              <a:t>不要“滥竽充数”</a:t>
            </a:r>
          </a:p>
          <a:p>
            <a:pPr eaLnBrk="1" hangingPunct="1">
              <a:lnSpc>
                <a:spcPct val="90000"/>
              </a:lnSpc>
            </a:pPr>
            <a:r>
              <a:rPr lang="zh-CN" altLang="en-US" sz="3200" dirty="0">
                <a:solidFill>
                  <a:srgbClr val="002060"/>
                </a:solidFill>
              </a:rPr>
              <a:t>独自演奏一支小曲</a:t>
            </a:r>
          </a:p>
          <a:p>
            <a:pPr eaLnBrk="1" hangingPunct="1">
              <a:lnSpc>
                <a:spcPct val="90000"/>
              </a:lnSpc>
            </a:pPr>
            <a:r>
              <a:rPr lang="zh-CN" altLang="en-US" sz="3200" dirty="0">
                <a:solidFill>
                  <a:srgbClr val="002060"/>
                </a:solidFill>
              </a:rPr>
              <a:t>积累独立的研究经验</a:t>
            </a:r>
          </a:p>
          <a:p>
            <a:pPr eaLnBrk="1" hangingPunct="1">
              <a:lnSpc>
                <a:spcPct val="90000"/>
              </a:lnSpc>
            </a:pPr>
            <a:endParaRPr lang="zh-CN" altLang="zh-CN" sz="3900" dirty="0">
              <a:solidFill>
                <a:srgbClr val="FFFF00"/>
              </a:solidFill>
            </a:endParaRPr>
          </a:p>
        </p:txBody>
      </p:sp>
      <p:sp>
        <p:nvSpPr>
          <p:cNvPr id="63490" name="矩形 1"/>
          <p:cNvSpPr>
            <a:spLocks noChangeArrowheads="1"/>
          </p:cNvSpPr>
          <p:nvPr/>
        </p:nvSpPr>
        <p:spPr bwMode="auto">
          <a:xfrm>
            <a:off x="3359151" y="620714"/>
            <a:ext cx="5827713" cy="708025"/>
          </a:xfrm>
          <a:prstGeom prst="rect">
            <a:avLst/>
          </a:prstGeom>
          <a:noFill/>
          <a:ln w="9525">
            <a:noFill/>
            <a:miter lim="800000"/>
            <a:headEnd/>
            <a:tailEnd/>
          </a:ln>
        </p:spPr>
        <p:txBody>
          <a:bodyPr wrap="none">
            <a:spAutoFit/>
          </a:bodyPr>
          <a:lstStyle/>
          <a:p>
            <a:r>
              <a:rPr lang="zh-CN" altLang="en-US" sz="4000">
                <a:solidFill>
                  <a:srgbClr val="FF0000"/>
                </a:solidFill>
                <a:latin typeface="Century Gothic"/>
              </a:rPr>
              <a:t>开自己的车，做学术皇帝</a:t>
            </a:r>
          </a:p>
        </p:txBody>
      </p:sp>
      <p:pic>
        <p:nvPicPr>
          <p:cNvPr id="63491" name="图片 2"/>
          <p:cNvPicPr>
            <a:picLocks noChangeAspect="1"/>
          </p:cNvPicPr>
          <p:nvPr/>
        </p:nvPicPr>
        <p:blipFill>
          <a:blip r:embed="rId2"/>
          <a:srcRect/>
          <a:stretch>
            <a:fillRect/>
          </a:stretch>
        </p:blipFill>
        <p:spPr bwMode="auto">
          <a:xfrm>
            <a:off x="7670008" y="3843435"/>
            <a:ext cx="3033712" cy="2274887"/>
          </a:xfrm>
          <a:prstGeom prst="rect">
            <a:avLst/>
          </a:prstGeom>
          <a:noFill/>
          <a:ln w="38100">
            <a:solidFill>
              <a:srgbClr val="002060"/>
            </a:solidFill>
            <a:miter lim="800000"/>
            <a:headEnd/>
            <a:tailEnd/>
          </a:ln>
        </p:spPr>
      </p:pic>
    </p:spTree>
    <p:extLst>
      <p:ext uri="{BB962C8B-B14F-4D97-AF65-F5344CB8AC3E}">
        <p14:creationId xmlns:p14="http://schemas.microsoft.com/office/powerpoint/2010/main" val="1029263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711967"/>
            <a:ext cx="10515600" cy="1325563"/>
          </a:xfrm>
        </p:spPr>
        <p:txBody>
          <a:bodyPr/>
          <a:lstStyle/>
          <a:p>
            <a:r>
              <a:rPr lang="zh-CN" altLang="zh-CN" b="1" dirty="0" smtClean="0"/>
              <a:t>新时代中国特色社会主义思想和基本方略</a:t>
            </a:r>
            <a:endParaRPr lang="zh-CN" altLang="en-US" dirty="0"/>
          </a:p>
        </p:txBody>
      </p:sp>
      <p:sp>
        <p:nvSpPr>
          <p:cNvPr id="3" name="内容占位符 2"/>
          <p:cNvSpPr>
            <a:spLocks noGrp="1"/>
          </p:cNvSpPr>
          <p:nvPr>
            <p:ph idx="1"/>
          </p:nvPr>
        </p:nvSpPr>
        <p:spPr>
          <a:xfrm>
            <a:off x="838200" y="2159875"/>
            <a:ext cx="10515600" cy="4017087"/>
          </a:xfrm>
        </p:spPr>
        <p:txBody>
          <a:bodyPr/>
          <a:lstStyle/>
          <a:p>
            <a:r>
              <a:rPr lang="zh-CN" altLang="zh-CN" b="1" dirty="0" smtClean="0"/>
              <a:t>第二个阶段，</a:t>
            </a:r>
            <a:r>
              <a:rPr lang="zh-CN" altLang="zh-CN" dirty="0" smtClean="0"/>
              <a:t>从二〇三五年到本世纪中叶，在基本实现现代化的基础上，再奋斗十五年，</a:t>
            </a:r>
            <a:r>
              <a:rPr lang="zh-CN" altLang="zh-CN" b="1" dirty="0" smtClean="0">
                <a:solidFill>
                  <a:srgbClr val="FF0000"/>
                </a:solidFill>
              </a:rPr>
              <a:t>把我国建成富强民主文明和谐美丽的社会主义现代化强国。</a:t>
            </a:r>
            <a:r>
              <a:rPr lang="zh-CN" altLang="zh-CN" dirty="0" smtClean="0"/>
              <a:t>到那时，</a:t>
            </a:r>
            <a:r>
              <a:rPr lang="zh-CN" altLang="zh-CN" dirty="0" smtClean="0">
                <a:solidFill>
                  <a:srgbClr val="FF0000"/>
                </a:solidFill>
              </a:rPr>
              <a:t>我国物质文明、政治文明、精神文明、社会文明、生态文明将全面提升，</a:t>
            </a:r>
            <a:r>
              <a:rPr lang="zh-CN" altLang="zh-CN" dirty="0" smtClean="0"/>
              <a:t>实现国家治理体系和治理能力现代化，</a:t>
            </a:r>
            <a:r>
              <a:rPr lang="zh-CN" altLang="zh-CN" b="1" dirty="0" smtClean="0">
                <a:solidFill>
                  <a:srgbClr val="FF0000"/>
                </a:solidFill>
              </a:rPr>
              <a:t>成为综合国力和国际影响力领先的国家</a:t>
            </a:r>
            <a:r>
              <a:rPr lang="zh-CN" altLang="zh-CN" dirty="0" smtClean="0"/>
              <a:t>，全体人民共同富裕基本实现，我国人民将享有更加幸福安康的生活，</a:t>
            </a:r>
            <a:r>
              <a:rPr lang="zh-CN" altLang="zh-CN" b="1" dirty="0" smtClean="0">
                <a:solidFill>
                  <a:srgbClr val="FF0000"/>
                </a:solidFill>
              </a:rPr>
              <a:t>中华民族将以更加昂扬的姿态屹立于世界民族之林。</a:t>
            </a:r>
          </a:p>
          <a:p>
            <a:pPr marL="0" indent="0">
              <a:buNone/>
            </a:pPr>
            <a:endParaRPr lang="zh-CN" altLang="en-US" dirty="0"/>
          </a:p>
        </p:txBody>
      </p:sp>
    </p:spTree>
    <p:extLst>
      <p:ext uri="{BB962C8B-B14F-4D97-AF65-F5344CB8AC3E}">
        <p14:creationId xmlns:p14="http://schemas.microsoft.com/office/powerpoint/2010/main" val="2763817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711624" y="966788"/>
            <a:ext cx="4197176" cy="1143000"/>
          </a:xfrm>
        </p:spPr>
        <p:txBody>
          <a:bodyPr>
            <a:normAutofit fontScale="90000"/>
          </a:bodyPr>
          <a:lstStyle/>
          <a:p>
            <a:pPr>
              <a:defRPr/>
            </a:pPr>
            <a:r>
              <a:rPr lang="zh-CN" altLang="en-US" b="1" dirty="0" smtClean="0">
                <a:solidFill>
                  <a:srgbClr val="002060"/>
                </a:solidFill>
                <a:cs typeface="+mj-cs"/>
              </a:rPr>
              <a:t>公</a:t>
            </a:r>
            <a:r>
              <a:rPr lang="en-US" altLang="zh-CN" b="1" dirty="0" smtClean="0">
                <a:solidFill>
                  <a:srgbClr val="002060"/>
                </a:solidFill>
                <a:cs typeface="+mj-cs"/>
              </a:rPr>
              <a:t/>
            </a:r>
            <a:br>
              <a:rPr lang="en-US" altLang="zh-CN" b="1" dirty="0" smtClean="0">
                <a:solidFill>
                  <a:srgbClr val="002060"/>
                </a:solidFill>
                <a:cs typeface="+mj-cs"/>
              </a:rPr>
            </a:br>
            <a:r>
              <a:rPr lang="zh-CN" altLang="en-US" b="1" dirty="0" smtClean="0">
                <a:solidFill>
                  <a:srgbClr val="002060"/>
                </a:solidFill>
                <a:cs typeface="+mj-cs"/>
              </a:rPr>
              <a:t>鸡</a:t>
            </a:r>
            <a:r>
              <a:rPr lang="en-US" altLang="zh-CN" b="1" dirty="0" smtClean="0">
                <a:solidFill>
                  <a:srgbClr val="002060"/>
                </a:solidFill>
                <a:cs typeface="+mj-cs"/>
              </a:rPr>
              <a:t/>
            </a:r>
            <a:br>
              <a:rPr lang="en-US" altLang="zh-CN" b="1" dirty="0" smtClean="0">
                <a:solidFill>
                  <a:srgbClr val="002060"/>
                </a:solidFill>
                <a:cs typeface="+mj-cs"/>
              </a:rPr>
            </a:br>
            <a:r>
              <a:rPr lang="zh-CN" altLang="en-US" b="1" dirty="0" smtClean="0">
                <a:solidFill>
                  <a:srgbClr val="002060"/>
                </a:solidFill>
                <a:cs typeface="+mj-cs"/>
              </a:rPr>
              <a:t>下</a:t>
            </a:r>
            <a:r>
              <a:rPr lang="en-US" altLang="zh-CN" b="1" dirty="0" smtClean="0">
                <a:solidFill>
                  <a:srgbClr val="002060"/>
                </a:solidFill>
                <a:cs typeface="+mj-cs"/>
              </a:rPr>
              <a:t/>
            </a:r>
            <a:br>
              <a:rPr lang="en-US" altLang="zh-CN" b="1" dirty="0" smtClean="0">
                <a:solidFill>
                  <a:srgbClr val="002060"/>
                </a:solidFill>
                <a:cs typeface="+mj-cs"/>
              </a:rPr>
            </a:br>
            <a:r>
              <a:rPr lang="zh-CN" altLang="en-US" b="1" dirty="0" smtClean="0">
                <a:solidFill>
                  <a:srgbClr val="002060"/>
                </a:solidFill>
                <a:cs typeface="+mj-cs"/>
              </a:rPr>
              <a:t>蛋</a:t>
            </a:r>
            <a:endParaRPr lang="zh-CN" b="1" dirty="0">
              <a:solidFill>
                <a:srgbClr val="002060"/>
              </a:solidFill>
              <a:cs typeface="+mj-cs"/>
            </a:endParaRPr>
          </a:p>
        </p:txBody>
      </p:sp>
      <p:pic>
        <p:nvPicPr>
          <p:cNvPr id="8" name="图片 7"/>
          <p:cNvPicPr>
            <a:picLocks noChangeAspect="1"/>
          </p:cNvPicPr>
          <p:nvPr/>
        </p:nvPicPr>
        <p:blipFill>
          <a:blip r:embed="rId2"/>
          <a:stretch>
            <a:fillRect/>
          </a:stretch>
        </p:blipFill>
        <p:spPr>
          <a:xfrm rot="19887077">
            <a:off x="7428866" y="3622039"/>
            <a:ext cx="1660525" cy="2190750"/>
          </a:xfrm>
          <a:prstGeom prst="rect">
            <a:avLst/>
          </a:prstGeom>
          <a:ln w="28575">
            <a:solidFill>
              <a:srgbClr val="002060"/>
            </a:solidFill>
          </a:ln>
        </p:spPr>
      </p:pic>
      <p:pic>
        <p:nvPicPr>
          <p:cNvPr id="9" name="图片 8"/>
          <p:cNvPicPr>
            <a:picLocks noChangeAspect="1"/>
          </p:cNvPicPr>
          <p:nvPr/>
        </p:nvPicPr>
        <p:blipFill>
          <a:blip r:embed="rId3"/>
          <a:stretch>
            <a:fillRect/>
          </a:stretch>
        </p:blipFill>
        <p:spPr>
          <a:xfrm rot="2691909">
            <a:off x="1317081" y="2675482"/>
            <a:ext cx="1533525" cy="2047875"/>
          </a:xfrm>
          <a:prstGeom prst="rect">
            <a:avLst/>
          </a:prstGeom>
          <a:ln w="28575">
            <a:solidFill>
              <a:srgbClr val="002060"/>
            </a:solidFill>
          </a:ln>
        </p:spPr>
      </p:pic>
      <p:pic>
        <p:nvPicPr>
          <p:cNvPr id="10" name="图片 9"/>
          <p:cNvPicPr>
            <a:picLocks noChangeAspect="1"/>
          </p:cNvPicPr>
          <p:nvPr/>
        </p:nvPicPr>
        <p:blipFill>
          <a:blip r:embed="rId4"/>
          <a:stretch>
            <a:fillRect/>
          </a:stretch>
        </p:blipFill>
        <p:spPr>
          <a:xfrm rot="18324573">
            <a:off x="9042174" y="2255520"/>
            <a:ext cx="1466850" cy="2085975"/>
          </a:xfrm>
          <a:prstGeom prst="rect">
            <a:avLst/>
          </a:prstGeom>
          <a:ln w="28575">
            <a:solidFill>
              <a:srgbClr val="002060"/>
            </a:solidFill>
          </a:ln>
        </p:spPr>
      </p:pic>
      <p:pic>
        <p:nvPicPr>
          <p:cNvPr id="64519" name="图片 10"/>
          <p:cNvPicPr>
            <a:picLocks noChangeAspect="1"/>
          </p:cNvPicPr>
          <p:nvPr/>
        </p:nvPicPr>
        <p:blipFill>
          <a:blip r:embed="rId5"/>
          <a:srcRect/>
          <a:stretch>
            <a:fillRect/>
          </a:stretch>
        </p:blipFill>
        <p:spPr bwMode="auto">
          <a:xfrm>
            <a:off x="4370389" y="858385"/>
            <a:ext cx="2890837" cy="2892425"/>
          </a:xfrm>
          <a:prstGeom prst="rect">
            <a:avLst/>
          </a:prstGeom>
          <a:noFill/>
          <a:ln w="28575">
            <a:solidFill>
              <a:srgbClr val="FFC000"/>
            </a:solidFill>
            <a:miter lim="800000"/>
            <a:headEnd/>
            <a:tailEnd/>
          </a:ln>
        </p:spPr>
      </p:pic>
      <p:pic>
        <p:nvPicPr>
          <p:cNvPr id="1027" name="Picture 3"/>
          <p:cNvPicPr>
            <a:picLocks noChangeAspect="1" noChangeArrowheads="1"/>
          </p:cNvPicPr>
          <p:nvPr/>
        </p:nvPicPr>
        <p:blipFill>
          <a:blip r:embed="rId6"/>
          <a:srcRect/>
          <a:stretch>
            <a:fillRect/>
          </a:stretch>
        </p:blipFill>
        <p:spPr bwMode="auto">
          <a:xfrm rot="1348624">
            <a:off x="2933983" y="3807496"/>
            <a:ext cx="1781052" cy="2425261"/>
          </a:xfrm>
          <a:prstGeom prst="rect">
            <a:avLst/>
          </a:prstGeom>
          <a:noFill/>
          <a:ln w="28575">
            <a:solidFill>
              <a:srgbClr val="002060"/>
            </a:solidFill>
            <a:miter lim="800000"/>
            <a:headEnd/>
            <a:tailEnd/>
          </a:ln>
        </p:spPr>
      </p:pic>
      <p:pic>
        <p:nvPicPr>
          <p:cNvPr id="1028" name="Picture 4"/>
          <p:cNvPicPr>
            <a:picLocks noChangeAspect="1" noChangeArrowheads="1"/>
          </p:cNvPicPr>
          <p:nvPr/>
        </p:nvPicPr>
        <p:blipFill>
          <a:blip r:embed="rId7"/>
          <a:srcRect/>
          <a:stretch>
            <a:fillRect/>
          </a:stretch>
        </p:blipFill>
        <p:spPr bwMode="auto">
          <a:xfrm>
            <a:off x="5214461" y="4122587"/>
            <a:ext cx="1719739" cy="2445851"/>
          </a:xfrm>
          <a:prstGeom prst="rect">
            <a:avLst/>
          </a:prstGeom>
          <a:noFill/>
          <a:ln w="28575">
            <a:solidFill>
              <a:srgbClr val="002060"/>
            </a:solidFill>
            <a:miter lim="800000"/>
            <a:headEnd/>
            <a:tailEnd/>
          </a:ln>
        </p:spPr>
      </p:pic>
    </p:spTree>
    <p:extLst>
      <p:ext uri="{BB962C8B-B14F-4D97-AF65-F5344CB8AC3E}">
        <p14:creationId xmlns:p14="http://schemas.microsoft.com/office/powerpoint/2010/main" val="26245555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057400" y="4495800"/>
            <a:ext cx="6554788" cy="1524000"/>
          </a:xfrm>
        </p:spPr>
        <p:txBody>
          <a:bodyPr/>
          <a:lstStyle/>
          <a:p>
            <a:pPr>
              <a:defRPr/>
            </a:pPr>
            <a:r>
              <a:rPr lang="zh-CN" altLang="en-US" dirty="0">
                <a:cs typeface="+mj-cs"/>
              </a:rPr>
              <a:t> </a:t>
            </a:r>
            <a:r>
              <a:rPr lang="zh-CN" dirty="0" smtClean="0">
                <a:cs typeface="+mj-cs"/>
              </a:rPr>
              <a:t>养</a:t>
            </a:r>
            <a:r>
              <a:rPr lang="zh-CN" dirty="0">
                <a:cs typeface="+mj-cs"/>
              </a:rPr>
              <a:t>数据</a:t>
            </a:r>
          </a:p>
        </p:txBody>
      </p:sp>
      <p:sp>
        <p:nvSpPr>
          <p:cNvPr id="65538" name="Rectangle 3"/>
          <p:cNvSpPr>
            <a:spLocks noGrp="1" noChangeArrowheads="1"/>
          </p:cNvSpPr>
          <p:nvPr>
            <p:ph idx="4294967295"/>
          </p:nvPr>
        </p:nvSpPr>
        <p:spPr>
          <a:xfrm>
            <a:off x="1123951" y="1526721"/>
            <a:ext cx="8229600" cy="2668588"/>
          </a:xfrm>
          <a:prstGeom prst="rect">
            <a:avLst/>
          </a:prstGeom>
        </p:spPr>
        <p:txBody>
          <a:bodyPr>
            <a:normAutofit lnSpcReduction="10000"/>
          </a:bodyPr>
          <a:lstStyle/>
          <a:p>
            <a:pPr eaLnBrk="1" hangingPunct="1">
              <a:lnSpc>
                <a:spcPct val="90000"/>
              </a:lnSpc>
            </a:pPr>
            <a:r>
              <a:rPr lang="zh-CN" altLang="zh-CN" sz="3200" dirty="0">
                <a:solidFill>
                  <a:srgbClr val="FF0000"/>
                </a:solidFill>
              </a:rPr>
              <a:t>以数据为基础开展研究</a:t>
            </a:r>
          </a:p>
          <a:p>
            <a:pPr eaLnBrk="1" hangingPunct="1">
              <a:lnSpc>
                <a:spcPct val="90000"/>
              </a:lnSpc>
            </a:pPr>
            <a:r>
              <a:rPr lang="zh-CN" altLang="en-US" sz="3200" dirty="0">
                <a:solidFill>
                  <a:srgbClr val="FF0000"/>
                </a:solidFill>
              </a:rPr>
              <a:t>培育自己的学术优势</a:t>
            </a:r>
          </a:p>
          <a:p>
            <a:pPr eaLnBrk="1" hangingPunct="1">
              <a:lnSpc>
                <a:spcPct val="90000"/>
              </a:lnSpc>
            </a:pPr>
            <a:r>
              <a:rPr lang="zh-CN" altLang="en-US" sz="3200" dirty="0">
                <a:solidFill>
                  <a:srgbClr val="FF0000"/>
                </a:solidFill>
              </a:rPr>
              <a:t>系统地“培养数据”</a:t>
            </a:r>
          </a:p>
          <a:p>
            <a:pPr eaLnBrk="1" hangingPunct="1">
              <a:lnSpc>
                <a:spcPct val="90000"/>
              </a:lnSpc>
            </a:pPr>
            <a:r>
              <a:rPr lang="zh-CN" altLang="en-US" sz="3200" dirty="0">
                <a:solidFill>
                  <a:srgbClr val="FF0000"/>
                </a:solidFill>
              </a:rPr>
              <a:t>学会读数据（数据分析的本领）</a:t>
            </a:r>
          </a:p>
          <a:p>
            <a:pPr eaLnBrk="1" hangingPunct="1">
              <a:lnSpc>
                <a:spcPct val="90000"/>
              </a:lnSpc>
            </a:pPr>
            <a:r>
              <a:rPr lang="zh-CN" altLang="en-US" sz="3200" dirty="0">
                <a:solidFill>
                  <a:srgbClr val="FF0000"/>
                </a:solidFill>
              </a:rPr>
              <a:t>“入木三分”分析数据</a:t>
            </a:r>
          </a:p>
          <a:p>
            <a:pPr eaLnBrk="1" hangingPunct="1">
              <a:lnSpc>
                <a:spcPct val="90000"/>
              </a:lnSpc>
            </a:pPr>
            <a:endParaRPr lang="zh-CN" altLang="en-US" sz="3200" dirty="0"/>
          </a:p>
          <a:p>
            <a:pPr eaLnBrk="1" hangingPunct="1">
              <a:lnSpc>
                <a:spcPct val="90000"/>
              </a:lnSpc>
            </a:pPr>
            <a:endParaRPr lang="zh-CN" altLang="zh-CN" sz="1900" dirty="0"/>
          </a:p>
        </p:txBody>
      </p:sp>
      <p:pic>
        <p:nvPicPr>
          <p:cNvPr id="65539" name="Picture 4" descr="U_3785~1"/>
          <p:cNvPicPr>
            <a:picLocks noChangeAspect="1" noChangeArrowheads="1"/>
          </p:cNvPicPr>
          <p:nvPr/>
        </p:nvPicPr>
        <p:blipFill>
          <a:blip r:embed="rId2"/>
          <a:srcRect/>
          <a:stretch>
            <a:fillRect/>
          </a:stretch>
        </p:blipFill>
        <p:spPr bwMode="auto">
          <a:xfrm rot="-1956990">
            <a:off x="7829549" y="3700010"/>
            <a:ext cx="2952750" cy="2214562"/>
          </a:xfrm>
          <a:prstGeom prst="rect">
            <a:avLst/>
          </a:prstGeom>
          <a:noFill/>
          <a:ln w="38100">
            <a:solidFill>
              <a:srgbClr val="002060"/>
            </a:solidFill>
            <a:miter lim="800000"/>
            <a:headEnd/>
            <a:tailEnd/>
          </a:ln>
        </p:spPr>
      </p:pic>
    </p:spTree>
    <p:extLst>
      <p:ext uri="{BB962C8B-B14F-4D97-AF65-F5344CB8AC3E}">
        <p14:creationId xmlns:p14="http://schemas.microsoft.com/office/powerpoint/2010/main" val="292285251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3"/>
          <p:cNvPicPr>
            <a:picLocks noChangeAspect="1"/>
          </p:cNvPicPr>
          <p:nvPr/>
        </p:nvPicPr>
        <p:blipFill>
          <a:blip r:embed="rId3"/>
          <a:srcRect/>
          <a:stretch>
            <a:fillRect/>
          </a:stretch>
        </p:blipFill>
        <p:spPr bwMode="auto">
          <a:xfrm>
            <a:off x="1342800" y="3764871"/>
            <a:ext cx="1855787" cy="1893887"/>
          </a:xfrm>
          <a:prstGeom prst="rect">
            <a:avLst/>
          </a:prstGeom>
          <a:noFill/>
          <a:ln w="38100">
            <a:solidFill>
              <a:srgbClr val="FFC000"/>
            </a:solidFill>
            <a:miter lim="800000"/>
            <a:headEnd/>
            <a:tailEnd/>
          </a:ln>
        </p:spPr>
      </p:pic>
      <p:sp>
        <p:nvSpPr>
          <p:cNvPr id="66562" name="Rectangle 1"/>
          <p:cNvSpPr>
            <a:spLocks noChangeArrowheads="1"/>
          </p:cNvSpPr>
          <p:nvPr/>
        </p:nvSpPr>
        <p:spPr bwMode="auto">
          <a:xfrm>
            <a:off x="4583113" y="620714"/>
            <a:ext cx="2749550" cy="708025"/>
          </a:xfrm>
          <a:prstGeom prst="rect">
            <a:avLst/>
          </a:prstGeom>
          <a:noFill/>
          <a:ln w="9525">
            <a:noFill/>
            <a:miter lim="800000"/>
            <a:headEnd/>
            <a:tailEnd/>
          </a:ln>
        </p:spPr>
        <p:txBody>
          <a:bodyPr wrap="none" anchor="ctr">
            <a:spAutoFit/>
          </a:bodyPr>
          <a:lstStyle/>
          <a:p>
            <a:pPr eaLnBrk="0" hangingPunct="0"/>
            <a:r>
              <a:rPr lang="zh-CN" altLang="en-US" sz="4000">
                <a:latin typeface="Calibri" pitchFamily="34" charset="0"/>
                <a:ea typeface="宋体" charset="-122"/>
              </a:rPr>
              <a:t>大数据时代</a:t>
            </a:r>
            <a:endParaRPr lang="zh-CN" altLang="en-US" sz="4000"/>
          </a:p>
        </p:txBody>
      </p:sp>
      <p:sp>
        <p:nvSpPr>
          <p:cNvPr id="66563" name="矩形 5"/>
          <p:cNvSpPr>
            <a:spLocks noChangeArrowheads="1"/>
          </p:cNvSpPr>
          <p:nvPr/>
        </p:nvSpPr>
        <p:spPr bwMode="auto">
          <a:xfrm>
            <a:off x="1774826" y="1412876"/>
            <a:ext cx="8683625" cy="646113"/>
          </a:xfrm>
          <a:prstGeom prst="rect">
            <a:avLst/>
          </a:prstGeom>
          <a:noFill/>
          <a:ln w="9525">
            <a:solidFill>
              <a:srgbClr val="FFC000"/>
            </a:solidFill>
            <a:miter lim="800000"/>
            <a:headEnd/>
            <a:tailEnd/>
          </a:ln>
        </p:spPr>
        <p:txBody>
          <a:bodyPr>
            <a:spAutoFit/>
          </a:bodyPr>
          <a:lstStyle/>
          <a:p>
            <a:r>
              <a:rPr lang="zh-CN" altLang="zh-CN">
                <a:latin typeface="Calibri" pitchFamily="34" charset="0"/>
                <a:cs typeface="Times New Roman" pitchFamily="18" charset="0"/>
              </a:rPr>
              <a:t>维克托</a:t>
            </a:r>
            <a:r>
              <a:rPr lang="en-US" altLang="zh-CN">
                <a:latin typeface="Calibri" pitchFamily="34" charset="0"/>
                <a:cs typeface="Times New Roman" pitchFamily="18" charset="0"/>
              </a:rPr>
              <a:t>·</a:t>
            </a:r>
            <a:r>
              <a:rPr lang="zh-CN" altLang="zh-CN">
                <a:latin typeface="Calibri" pitchFamily="34" charset="0"/>
                <a:cs typeface="Times New Roman" pitchFamily="18" charset="0"/>
              </a:rPr>
              <a:t>迈尔</a:t>
            </a:r>
            <a:r>
              <a:rPr lang="en-US" altLang="zh-CN">
                <a:latin typeface="Calibri" pitchFamily="34" charset="0"/>
                <a:cs typeface="Times New Roman" pitchFamily="18" charset="0"/>
              </a:rPr>
              <a:t>·</a:t>
            </a:r>
            <a:r>
              <a:rPr lang="zh-CN" altLang="zh-CN">
                <a:latin typeface="Calibri" pitchFamily="34" charset="0"/>
                <a:cs typeface="Times New Roman" pitchFamily="18" charset="0"/>
              </a:rPr>
              <a:t>舍恩伯格（</a:t>
            </a:r>
            <a:r>
              <a:rPr lang="en-US" altLang="zh-CN">
                <a:latin typeface="Calibri" pitchFamily="34" charset="0"/>
                <a:cs typeface="Times New Roman" pitchFamily="18" charset="0"/>
              </a:rPr>
              <a:t>Viktor Mayer-Schönberger</a:t>
            </a:r>
            <a:r>
              <a:rPr lang="zh-CN" altLang="zh-CN">
                <a:latin typeface="Calibri" pitchFamily="34" charset="0"/>
                <a:cs typeface="Times New Roman" pitchFamily="18" charset="0"/>
              </a:rPr>
              <a:t>）是最早洞见大数据时代发展趋势的数据科学家之一，</a:t>
            </a:r>
            <a:r>
              <a:rPr lang="en-US" altLang="zh-CN">
                <a:latin typeface="Calibri" pitchFamily="34" charset="0"/>
                <a:cs typeface="Times New Roman" pitchFamily="18" charset="0"/>
              </a:rPr>
              <a:t>2012</a:t>
            </a:r>
            <a:r>
              <a:rPr lang="zh-CN" altLang="zh-CN">
                <a:latin typeface="Calibri" pitchFamily="34" charset="0"/>
                <a:cs typeface="Times New Roman" pitchFamily="18" charset="0"/>
              </a:rPr>
              <a:t>年出版的《大数据》一书是“大数据”系统研究的先河之作。</a:t>
            </a:r>
            <a:endParaRPr lang="zh-CN" altLang="en-US">
              <a:latin typeface="Century Gothic"/>
              <a:cs typeface="Times New Roman" pitchFamily="18" charset="0"/>
            </a:endParaRPr>
          </a:p>
        </p:txBody>
      </p:sp>
      <p:graphicFrame>
        <p:nvGraphicFramePr>
          <p:cNvPr id="7" name="图示 6"/>
          <p:cNvGraphicFramePr/>
          <p:nvPr/>
        </p:nvGraphicFramePr>
        <p:xfrm>
          <a:off x="3935759" y="2719373"/>
          <a:ext cx="7959605"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827724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nvPr>
        </p:nvGraphicFramePr>
        <p:xfrm>
          <a:off x="3143672" y="475573"/>
          <a:ext cx="784887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8611" name="图片 3"/>
          <p:cNvPicPr>
            <a:picLocks noChangeAspect="1"/>
          </p:cNvPicPr>
          <p:nvPr/>
        </p:nvPicPr>
        <p:blipFill>
          <a:blip r:embed="rId7"/>
          <a:srcRect/>
          <a:stretch>
            <a:fillRect/>
          </a:stretch>
        </p:blipFill>
        <p:spPr bwMode="auto">
          <a:xfrm>
            <a:off x="1287237" y="3514272"/>
            <a:ext cx="2143125" cy="2857500"/>
          </a:xfrm>
          <a:prstGeom prst="rect">
            <a:avLst/>
          </a:prstGeom>
          <a:noFill/>
          <a:ln w="38100">
            <a:solidFill>
              <a:srgbClr val="FFC000"/>
            </a:solidFill>
            <a:miter lim="800000"/>
            <a:headEnd/>
            <a:tailEnd/>
          </a:ln>
        </p:spPr>
      </p:pic>
      <p:pic>
        <p:nvPicPr>
          <p:cNvPr id="68612" name="图片 4"/>
          <p:cNvPicPr>
            <a:picLocks noChangeAspect="1"/>
          </p:cNvPicPr>
          <p:nvPr/>
        </p:nvPicPr>
        <p:blipFill>
          <a:blip r:embed="rId8"/>
          <a:srcRect/>
          <a:stretch>
            <a:fillRect/>
          </a:stretch>
        </p:blipFill>
        <p:spPr bwMode="auto">
          <a:xfrm>
            <a:off x="6383339" y="2205039"/>
            <a:ext cx="784225" cy="750887"/>
          </a:xfrm>
          <a:prstGeom prst="rect">
            <a:avLst/>
          </a:prstGeom>
          <a:noFill/>
          <a:ln w="9525">
            <a:noFill/>
            <a:miter lim="800000"/>
            <a:headEnd/>
            <a:tailEnd/>
          </a:ln>
        </p:spPr>
      </p:pic>
    </p:spTree>
    <p:extLst>
      <p:ext uri="{BB962C8B-B14F-4D97-AF65-F5344CB8AC3E}">
        <p14:creationId xmlns:p14="http://schemas.microsoft.com/office/powerpoint/2010/main" val="354683146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4"/>
          <p:cNvPicPr>
            <a:picLocks noChangeAspect="1" noChangeArrowheads="1"/>
          </p:cNvPicPr>
          <p:nvPr/>
        </p:nvPicPr>
        <p:blipFill>
          <a:blip r:embed="rId2"/>
          <a:srcRect/>
          <a:stretch>
            <a:fillRect/>
          </a:stretch>
        </p:blipFill>
        <p:spPr bwMode="auto">
          <a:xfrm>
            <a:off x="2135188" y="1773238"/>
            <a:ext cx="7848600" cy="4229100"/>
          </a:xfrm>
          <a:prstGeom prst="rect">
            <a:avLst/>
          </a:prstGeom>
          <a:solidFill>
            <a:srgbClr val="000066"/>
          </a:solidFill>
          <a:ln w="9525">
            <a:solidFill>
              <a:srgbClr val="FFFF00"/>
            </a:solidFill>
            <a:miter lim="800000"/>
            <a:headEnd/>
            <a:tailEnd/>
          </a:ln>
        </p:spPr>
      </p:pic>
      <p:sp>
        <p:nvSpPr>
          <p:cNvPr id="69634" name="Rectangle 5"/>
          <p:cNvSpPr>
            <a:spLocks noChangeArrowheads="1"/>
          </p:cNvSpPr>
          <p:nvPr/>
        </p:nvSpPr>
        <p:spPr bwMode="auto">
          <a:xfrm>
            <a:off x="3216275" y="692150"/>
            <a:ext cx="5670550" cy="457200"/>
          </a:xfrm>
          <a:prstGeom prst="rect">
            <a:avLst/>
          </a:prstGeom>
          <a:noFill/>
          <a:ln w="9525">
            <a:noFill/>
            <a:miter lim="800000"/>
            <a:headEnd/>
            <a:tailEnd/>
          </a:ln>
        </p:spPr>
        <p:txBody>
          <a:bodyPr wrap="none">
            <a:spAutoFit/>
          </a:bodyPr>
          <a:lstStyle/>
          <a:p>
            <a:pPr algn="ctr">
              <a:spcBef>
                <a:spcPct val="30000"/>
              </a:spcBef>
            </a:pPr>
            <a:r>
              <a:rPr lang="zh-CN" altLang="en-US" sz="2400">
                <a:solidFill>
                  <a:srgbClr val="FF0000"/>
                </a:solidFill>
                <a:latin typeface="Calibri" pitchFamily="34" charset="0"/>
                <a:ea typeface="黑体" pitchFamily="2" charset="-122"/>
              </a:rPr>
              <a:t>中国教育与人力资源开发战略的曲折转型</a:t>
            </a:r>
          </a:p>
        </p:txBody>
      </p:sp>
    </p:spTree>
    <p:extLst>
      <p:ext uri="{BB962C8B-B14F-4D97-AF65-F5344CB8AC3E}">
        <p14:creationId xmlns:p14="http://schemas.microsoft.com/office/powerpoint/2010/main" val="11956077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ctrTitle"/>
          </p:nvPr>
        </p:nvSpPr>
        <p:spPr bwMode="auto">
          <a:xfrm>
            <a:off x="1055687" y="908050"/>
            <a:ext cx="7494588" cy="1887538"/>
          </a:xfrm>
        </p:spPr>
        <p:txBody>
          <a:bodyPr wrap="square" numCol="1" anchorCtr="0" compatLnSpc="1">
            <a:prstTxWarp prst="textNoShape">
              <a:avLst/>
            </a:prstTxWarp>
          </a:bodyPr>
          <a:lstStyle/>
          <a:p>
            <a:pPr algn="ctr" eaLnBrk="1" hangingPunct="1"/>
            <a:r>
              <a:rPr lang="zh-CN" altLang="en-US" cap="none" dirty="0" smtClean="0">
                <a:ln>
                  <a:noFill/>
                </a:ln>
                <a:solidFill>
                  <a:srgbClr val="FF0000"/>
                </a:solidFill>
                <a:latin typeface="黑体" pitchFamily="2" charset="-122"/>
                <a:ea typeface="黑体" pitchFamily="2" charset="-122"/>
              </a:rPr>
              <a:t>学术是一种能力</a:t>
            </a:r>
            <a:r>
              <a:rPr lang="en-US" altLang="zh-CN" cap="none" dirty="0" smtClean="0">
                <a:ln>
                  <a:noFill/>
                </a:ln>
                <a:solidFill>
                  <a:srgbClr val="FF0000"/>
                </a:solidFill>
                <a:latin typeface="黑体" pitchFamily="2" charset="-122"/>
                <a:ea typeface="黑体" pitchFamily="2" charset="-122"/>
              </a:rPr>
              <a:t/>
            </a:r>
            <a:br>
              <a:rPr lang="en-US" altLang="zh-CN" cap="none" dirty="0" smtClean="0">
                <a:ln>
                  <a:noFill/>
                </a:ln>
                <a:solidFill>
                  <a:srgbClr val="FF0000"/>
                </a:solidFill>
                <a:latin typeface="黑体" pitchFamily="2" charset="-122"/>
                <a:ea typeface="黑体" pitchFamily="2" charset="-122"/>
              </a:rPr>
            </a:br>
            <a:endParaRPr lang="zh-CN" altLang="en-US" cap="none" dirty="0" smtClean="0">
              <a:ln>
                <a:noFill/>
              </a:ln>
              <a:solidFill>
                <a:srgbClr val="FF0000"/>
              </a:solidFill>
              <a:latin typeface="黑体" pitchFamily="2" charset="-122"/>
              <a:ea typeface="黑体" pitchFamily="2" charset="-122"/>
            </a:endParaRPr>
          </a:p>
        </p:txBody>
      </p:sp>
      <p:sp>
        <p:nvSpPr>
          <p:cNvPr id="70658" name="副标题 2"/>
          <p:cNvSpPr>
            <a:spLocks noGrp="1"/>
          </p:cNvSpPr>
          <p:nvPr>
            <p:ph type="subTitle" idx="1"/>
          </p:nvPr>
        </p:nvSpPr>
        <p:spPr>
          <a:xfrm>
            <a:off x="2057400" y="3843339"/>
            <a:ext cx="4954588" cy="1914525"/>
          </a:xfrm>
        </p:spPr>
        <p:txBody>
          <a:bodyPr/>
          <a:lstStyle/>
          <a:p>
            <a:pPr eaLnBrk="1" hangingPunct="1"/>
            <a:endParaRPr lang="zh-CN" altLang="en-US" smtClean="0">
              <a:solidFill>
                <a:srgbClr val="3E5E08"/>
              </a:solidFill>
            </a:endParaRPr>
          </a:p>
        </p:txBody>
      </p:sp>
      <p:pic>
        <p:nvPicPr>
          <p:cNvPr id="70661" name="Picture 5" descr="苹果1"/>
          <p:cNvPicPr>
            <a:picLocks noChangeAspect="1" noChangeArrowheads="1"/>
          </p:cNvPicPr>
          <p:nvPr/>
        </p:nvPicPr>
        <p:blipFill>
          <a:blip r:embed="rId2"/>
          <a:srcRect/>
          <a:stretch>
            <a:fillRect/>
          </a:stretch>
        </p:blipFill>
        <p:spPr bwMode="auto">
          <a:xfrm>
            <a:off x="7528378" y="3420837"/>
            <a:ext cx="3333750" cy="2447925"/>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215348253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1080453" y="426720"/>
            <a:ext cx="9905998" cy="1905000"/>
          </a:xfrm>
        </p:spPr>
        <p:txBody>
          <a:bodyPr/>
          <a:lstStyle/>
          <a:p>
            <a:pPr algn="ctr">
              <a:defRPr/>
            </a:pPr>
            <a:r>
              <a:rPr lang="zh-CN" b="1" dirty="0">
                <a:cs typeface="+mj-cs"/>
              </a:rPr>
              <a:t>弹好学术钢琴</a:t>
            </a:r>
          </a:p>
        </p:txBody>
      </p:sp>
      <p:sp>
        <p:nvSpPr>
          <p:cNvPr id="71682" name="Rectangle 3"/>
          <p:cNvSpPr>
            <a:spLocks noGrp="1" noChangeArrowheads="1"/>
          </p:cNvSpPr>
          <p:nvPr>
            <p:ph idx="4294967295"/>
          </p:nvPr>
        </p:nvSpPr>
        <p:spPr/>
        <p:txBody>
          <a:bodyPr>
            <a:noAutofit/>
          </a:bodyPr>
          <a:lstStyle/>
          <a:p>
            <a:pPr eaLnBrk="1" hangingPunct="1"/>
            <a:r>
              <a:rPr lang="zh-CN" altLang="en-US" sz="2400" b="1" dirty="0">
                <a:solidFill>
                  <a:srgbClr val="002060"/>
                </a:solidFill>
              </a:rPr>
              <a:t>学术发展的多样性；</a:t>
            </a:r>
          </a:p>
          <a:p>
            <a:pPr eaLnBrk="1" hangingPunct="1"/>
            <a:r>
              <a:rPr lang="zh-CN" altLang="en-US" sz="2400" b="1" dirty="0">
                <a:solidFill>
                  <a:srgbClr val="002060"/>
                </a:solidFill>
              </a:rPr>
              <a:t>同时参与多种学术研究；</a:t>
            </a:r>
          </a:p>
          <a:p>
            <a:pPr eaLnBrk="1" hangingPunct="1"/>
            <a:r>
              <a:rPr lang="zh-CN" altLang="en-US" sz="2400" b="1" dirty="0">
                <a:solidFill>
                  <a:srgbClr val="002060"/>
                </a:solidFill>
              </a:rPr>
              <a:t>在多种学术活动中成长；</a:t>
            </a:r>
          </a:p>
          <a:p>
            <a:pPr eaLnBrk="1" hangingPunct="1"/>
            <a:r>
              <a:rPr lang="zh-CN" altLang="en-US" sz="2400" b="1" dirty="0">
                <a:solidFill>
                  <a:srgbClr val="002060"/>
                </a:solidFill>
              </a:rPr>
              <a:t>学会多种话语体系</a:t>
            </a:r>
            <a:r>
              <a:rPr lang="zh-CN" altLang="en-US" sz="2400" b="1" dirty="0" smtClean="0">
                <a:solidFill>
                  <a:srgbClr val="FF0000"/>
                </a:solidFill>
              </a:rPr>
              <a:t>： </a:t>
            </a:r>
            <a:r>
              <a:rPr lang="zh-CN" altLang="en-US" sz="2400" b="1" dirty="0" smtClean="0">
                <a:solidFill>
                  <a:srgbClr val="FF0000"/>
                </a:solidFill>
                <a:sym typeface="Wingdings" pitchFamily="2" charset="2"/>
              </a:rPr>
              <a:t>（</a:t>
            </a:r>
            <a:r>
              <a:rPr lang="zh-CN" altLang="zh-CN" sz="2400" b="1" dirty="0">
                <a:solidFill>
                  <a:srgbClr val="FF0000"/>
                </a:solidFill>
                <a:sym typeface="Wingdings" pitchFamily="2" charset="2"/>
              </a:rPr>
              <a:t>1</a:t>
            </a:r>
            <a:r>
              <a:rPr lang="zh-CN" altLang="en-US" sz="2400" b="1" dirty="0">
                <a:solidFill>
                  <a:srgbClr val="FF0000"/>
                </a:solidFill>
                <a:sym typeface="Wingdings" pitchFamily="2" charset="2"/>
              </a:rPr>
              <a:t>）学术语言     </a:t>
            </a:r>
          </a:p>
          <a:p>
            <a:pPr eaLnBrk="1" hangingPunct="1"/>
            <a:r>
              <a:rPr lang="zh-CN" altLang="zh-CN" sz="2400" b="1" dirty="0">
                <a:solidFill>
                  <a:srgbClr val="FF0000"/>
                </a:solidFill>
                <a:sym typeface="Wingdings" pitchFamily="2" charset="2"/>
              </a:rPr>
              <a:t>                              </a:t>
            </a:r>
            <a:r>
              <a:rPr lang="zh-CN" altLang="en-US" sz="2400" b="1" dirty="0">
                <a:solidFill>
                  <a:srgbClr val="FF0000"/>
                </a:solidFill>
                <a:sym typeface="Wingdings" pitchFamily="2" charset="2"/>
              </a:rPr>
              <a:t>  </a:t>
            </a:r>
            <a:r>
              <a:rPr lang="zh-CN" altLang="en-US" sz="2400" b="1" dirty="0" smtClean="0">
                <a:solidFill>
                  <a:srgbClr val="FF0000"/>
                </a:solidFill>
                <a:sym typeface="Wingdings" pitchFamily="2" charset="2"/>
              </a:rPr>
              <a:t>         （</a:t>
            </a:r>
            <a:r>
              <a:rPr lang="zh-CN" altLang="zh-CN" sz="2400" b="1" dirty="0">
                <a:solidFill>
                  <a:srgbClr val="FF0000"/>
                </a:solidFill>
                <a:sym typeface="Wingdings" pitchFamily="2" charset="2"/>
              </a:rPr>
              <a:t>2</a:t>
            </a:r>
            <a:r>
              <a:rPr lang="zh-CN" altLang="en-US" sz="2400" b="1" dirty="0">
                <a:solidFill>
                  <a:srgbClr val="FF0000"/>
                </a:solidFill>
                <a:sym typeface="Wingdings" pitchFamily="2" charset="2"/>
              </a:rPr>
              <a:t>）政策语言</a:t>
            </a:r>
          </a:p>
          <a:p>
            <a:pPr eaLnBrk="1" hangingPunct="1"/>
            <a:r>
              <a:rPr lang="zh-CN" altLang="zh-CN" sz="2400" b="1" dirty="0">
                <a:solidFill>
                  <a:srgbClr val="FF0000"/>
                </a:solidFill>
                <a:sym typeface="Wingdings" pitchFamily="2" charset="2"/>
              </a:rPr>
              <a:t>                              </a:t>
            </a:r>
            <a:r>
              <a:rPr lang="en-US" altLang="zh-CN" sz="2400" b="1" dirty="0" smtClean="0">
                <a:solidFill>
                  <a:srgbClr val="FF0000"/>
                </a:solidFill>
                <a:sym typeface="Wingdings" pitchFamily="2" charset="2"/>
              </a:rPr>
              <a:t>         </a:t>
            </a:r>
            <a:r>
              <a:rPr lang="zh-CN" altLang="zh-CN" sz="2400" b="1" dirty="0" smtClean="0">
                <a:solidFill>
                  <a:srgbClr val="FF0000"/>
                </a:solidFill>
                <a:sym typeface="Wingdings" pitchFamily="2" charset="2"/>
              </a:rPr>
              <a:t>  </a:t>
            </a:r>
            <a:r>
              <a:rPr lang="zh-CN" altLang="en-US" sz="2400" b="1" dirty="0">
                <a:solidFill>
                  <a:srgbClr val="FF0000"/>
                </a:solidFill>
                <a:sym typeface="Wingdings" pitchFamily="2" charset="2"/>
              </a:rPr>
              <a:t>（</a:t>
            </a:r>
            <a:r>
              <a:rPr lang="zh-CN" altLang="zh-CN" sz="2400" b="1" dirty="0">
                <a:solidFill>
                  <a:srgbClr val="FF0000"/>
                </a:solidFill>
                <a:sym typeface="Wingdings" pitchFamily="2" charset="2"/>
              </a:rPr>
              <a:t>3</a:t>
            </a:r>
            <a:r>
              <a:rPr lang="zh-CN" altLang="en-US" sz="2400" b="1" dirty="0">
                <a:solidFill>
                  <a:srgbClr val="FF0000"/>
                </a:solidFill>
                <a:sym typeface="Wingdings" pitchFamily="2" charset="2"/>
              </a:rPr>
              <a:t>）故事语言</a:t>
            </a:r>
            <a:endParaRPr lang="en-US" altLang="zh-CN" sz="2400" b="1" dirty="0">
              <a:solidFill>
                <a:srgbClr val="FF0000"/>
              </a:solidFill>
              <a:sym typeface="Wingdings" pitchFamily="2" charset="2"/>
            </a:endParaRPr>
          </a:p>
          <a:p>
            <a:pPr eaLnBrk="1" hangingPunct="1">
              <a:buFont typeface="Wingdings 3" pitchFamily="18" charset="2"/>
              <a:buNone/>
            </a:pPr>
            <a:r>
              <a:rPr lang="en-US" altLang="zh-CN" sz="2400" b="1" dirty="0">
                <a:solidFill>
                  <a:srgbClr val="FF0000"/>
                </a:solidFill>
                <a:sym typeface="Wingdings" pitchFamily="2" charset="2"/>
              </a:rPr>
              <a:t>                                  </a:t>
            </a:r>
            <a:r>
              <a:rPr lang="en-US" altLang="zh-CN" sz="2400" b="1" dirty="0" smtClean="0">
                <a:solidFill>
                  <a:srgbClr val="FF0000"/>
                </a:solidFill>
                <a:sym typeface="Wingdings" pitchFamily="2" charset="2"/>
              </a:rPr>
              <a:t>          </a:t>
            </a:r>
            <a:r>
              <a:rPr lang="zh-CN" altLang="en-US" sz="2400" b="1" dirty="0">
                <a:solidFill>
                  <a:srgbClr val="FF0000"/>
                </a:solidFill>
                <a:sym typeface="Wingdings" pitchFamily="2" charset="2"/>
              </a:rPr>
              <a:t>（</a:t>
            </a:r>
            <a:r>
              <a:rPr lang="en-US" altLang="zh-CN" sz="2400" b="1" dirty="0">
                <a:solidFill>
                  <a:srgbClr val="FF0000"/>
                </a:solidFill>
                <a:sym typeface="Wingdings" pitchFamily="2" charset="2"/>
              </a:rPr>
              <a:t>4）</a:t>
            </a:r>
            <a:r>
              <a:rPr lang="zh-CN" altLang="en-US" sz="2400" b="1" dirty="0">
                <a:solidFill>
                  <a:srgbClr val="FF0000"/>
                </a:solidFill>
                <a:sym typeface="Wingdings" pitchFamily="2" charset="2"/>
              </a:rPr>
              <a:t>新闻语言</a:t>
            </a:r>
          </a:p>
          <a:p>
            <a:pPr eaLnBrk="1" hangingPunct="1"/>
            <a:r>
              <a:rPr lang="zh-CN" altLang="en-US" sz="2400" b="1" dirty="0">
                <a:solidFill>
                  <a:srgbClr val="002060"/>
                </a:solidFill>
                <a:sym typeface="Wingdings" pitchFamily="2" charset="2"/>
              </a:rPr>
              <a:t>学术研究与艺术创造的相关性</a:t>
            </a:r>
          </a:p>
        </p:txBody>
      </p:sp>
      <p:pic>
        <p:nvPicPr>
          <p:cNvPr id="2050" name="Picture 2"/>
          <p:cNvPicPr>
            <a:picLocks noChangeAspect="1" noChangeArrowheads="1"/>
          </p:cNvPicPr>
          <p:nvPr/>
        </p:nvPicPr>
        <p:blipFill>
          <a:blip r:embed="rId2"/>
          <a:srcRect/>
          <a:stretch>
            <a:fillRect/>
          </a:stretch>
        </p:blipFill>
        <p:spPr bwMode="auto">
          <a:xfrm>
            <a:off x="7101840" y="2598802"/>
            <a:ext cx="3832860" cy="2548852"/>
          </a:xfrm>
          <a:prstGeom prst="rect">
            <a:avLst/>
          </a:prstGeom>
          <a:noFill/>
          <a:ln w="28575">
            <a:solidFill>
              <a:srgbClr val="FFC000"/>
            </a:solidFill>
            <a:miter lim="800000"/>
            <a:headEnd/>
            <a:tailEnd/>
          </a:ln>
        </p:spPr>
      </p:pic>
    </p:spTree>
    <p:extLst>
      <p:ext uri="{BB962C8B-B14F-4D97-AF65-F5344CB8AC3E}">
        <p14:creationId xmlns:p14="http://schemas.microsoft.com/office/powerpoint/2010/main" val="105742305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57463" y="414340"/>
            <a:ext cx="8229600" cy="1143000"/>
          </a:xfrm>
        </p:spPr>
        <p:txBody>
          <a:bodyPr/>
          <a:lstStyle/>
          <a:p>
            <a:pPr>
              <a:defRPr/>
            </a:pPr>
            <a:r>
              <a:rPr lang="zh-CN" altLang="en-US" sz="4000" dirty="0">
                <a:solidFill>
                  <a:srgbClr val="FF0000"/>
                </a:solidFill>
              </a:rPr>
              <a:t>从别人的不足找到自己的优势</a:t>
            </a:r>
          </a:p>
        </p:txBody>
      </p:sp>
      <p:sp>
        <p:nvSpPr>
          <p:cNvPr id="72706" name="Rectangle 3"/>
          <p:cNvSpPr>
            <a:spLocks noGrp="1" noChangeArrowheads="1"/>
          </p:cNvSpPr>
          <p:nvPr>
            <p:ph idx="4294967295"/>
          </p:nvPr>
        </p:nvSpPr>
        <p:spPr>
          <a:xfrm>
            <a:off x="1232452" y="2205039"/>
            <a:ext cx="10230677" cy="4049987"/>
          </a:xfrm>
          <a:prstGeom prst="rect">
            <a:avLst/>
          </a:prstGeom>
        </p:spPr>
        <p:txBody>
          <a:bodyPr>
            <a:normAutofit/>
          </a:bodyPr>
          <a:lstStyle/>
          <a:p>
            <a:pPr eaLnBrk="1" hangingPunct="1"/>
            <a:r>
              <a:rPr lang="zh-CN" altLang="en-US" sz="3200" dirty="0">
                <a:solidFill>
                  <a:srgbClr val="002060"/>
                </a:solidFill>
              </a:rPr>
              <a:t>老一代研究者的贡献</a:t>
            </a:r>
          </a:p>
          <a:p>
            <a:pPr eaLnBrk="1" hangingPunct="1"/>
            <a:r>
              <a:rPr lang="zh-CN" altLang="en-US" sz="3200" dirty="0">
                <a:solidFill>
                  <a:srgbClr val="002060"/>
                </a:solidFill>
              </a:rPr>
              <a:t>老一代研究者的局限</a:t>
            </a:r>
          </a:p>
          <a:p>
            <a:pPr eaLnBrk="1" hangingPunct="1"/>
            <a:r>
              <a:rPr lang="zh-CN" altLang="en-US" sz="3200" dirty="0">
                <a:solidFill>
                  <a:srgbClr val="002060"/>
                </a:solidFill>
              </a:rPr>
              <a:t>定量分析优势</a:t>
            </a:r>
          </a:p>
          <a:p>
            <a:pPr eaLnBrk="1" hangingPunct="1"/>
            <a:r>
              <a:rPr lang="zh-CN" altLang="en-US" sz="3200" dirty="0">
                <a:solidFill>
                  <a:srgbClr val="002060"/>
                </a:solidFill>
              </a:rPr>
              <a:t>外语语言优势</a:t>
            </a:r>
          </a:p>
          <a:p>
            <a:pPr eaLnBrk="1" hangingPunct="1"/>
            <a:r>
              <a:rPr lang="zh-CN" altLang="en-US" sz="3200" dirty="0">
                <a:solidFill>
                  <a:srgbClr val="002060"/>
                </a:solidFill>
              </a:rPr>
              <a:t>计算机优势</a:t>
            </a:r>
          </a:p>
          <a:p>
            <a:pPr eaLnBrk="1" hangingPunct="1"/>
            <a:r>
              <a:rPr lang="zh-CN" altLang="en-US" sz="3200" dirty="0">
                <a:solidFill>
                  <a:srgbClr val="002060"/>
                </a:solidFill>
              </a:rPr>
              <a:t>网络研究优势</a:t>
            </a:r>
          </a:p>
          <a:p>
            <a:pPr eaLnBrk="1" hangingPunct="1"/>
            <a:r>
              <a:rPr lang="zh-CN" altLang="en-US" sz="3200" dirty="0">
                <a:solidFill>
                  <a:srgbClr val="002060"/>
                </a:solidFill>
              </a:rPr>
              <a:t>后发者优势</a:t>
            </a:r>
          </a:p>
        </p:txBody>
      </p:sp>
      <p:pic>
        <p:nvPicPr>
          <p:cNvPr id="72707" name="图片 2"/>
          <p:cNvPicPr>
            <a:picLocks noChangeAspect="1"/>
          </p:cNvPicPr>
          <p:nvPr/>
        </p:nvPicPr>
        <p:blipFill>
          <a:blip r:embed="rId2"/>
          <a:srcRect/>
          <a:stretch>
            <a:fillRect/>
          </a:stretch>
        </p:blipFill>
        <p:spPr bwMode="auto">
          <a:xfrm>
            <a:off x="7402513" y="3579951"/>
            <a:ext cx="3384550" cy="2538412"/>
          </a:xfrm>
          <a:prstGeom prst="rect">
            <a:avLst/>
          </a:prstGeom>
          <a:noFill/>
          <a:ln w="38100">
            <a:solidFill>
              <a:srgbClr val="FFC000"/>
            </a:solidFill>
            <a:miter lim="800000"/>
            <a:headEnd/>
            <a:tailEnd/>
          </a:ln>
        </p:spPr>
      </p:pic>
    </p:spTree>
    <p:extLst>
      <p:ext uri="{BB962C8B-B14F-4D97-AF65-F5344CB8AC3E}">
        <p14:creationId xmlns:p14="http://schemas.microsoft.com/office/powerpoint/2010/main" val="232662846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29" name="AutoShape 2"/>
          <p:cNvSpPr>
            <a:spLocks noChangeAspect="1" noChangeArrowheads="1"/>
          </p:cNvSpPr>
          <p:nvPr/>
        </p:nvSpPr>
        <p:spPr bwMode="auto">
          <a:xfrm>
            <a:off x="1703388" y="1557338"/>
            <a:ext cx="5276850" cy="4457700"/>
          </a:xfrm>
          <a:prstGeom prst="rect">
            <a:avLst/>
          </a:prstGeom>
          <a:noFill/>
          <a:ln w="9525">
            <a:noFill/>
            <a:miter lim="800000"/>
            <a:headEnd/>
            <a:tailEnd/>
          </a:ln>
        </p:spPr>
        <p:txBody>
          <a:bodyPr/>
          <a:lstStyle/>
          <a:p>
            <a:pPr>
              <a:spcAft>
                <a:spcPts val="600"/>
              </a:spcAft>
            </a:pPr>
            <a:endParaRPr lang="zh-CN" altLang="en-US" sz="1200">
              <a:solidFill>
                <a:srgbClr val="3E5E08"/>
              </a:solidFill>
              <a:latin typeface="Century Gothic"/>
            </a:endParaRPr>
          </a:p>
        </p:txBody>
      </p:sp>
      <p:grpSp>
        <p:nvGrpSpPr>
          <p:cNvPr id="73730" name="Group 3"/>
          <p:cNvGrpSpPr>
            <a:grpSpLocks noChangeAspect="1"/>
          </p:cNvGrpSpPr>
          <p:nvPr/>
        </p:nvGrpSpPr>
        <p:grpSpPr bwMode="auto">
          <a:xfrm>
            <a:off x="1703388" y="53976"/>
            <a:ext cx="9290050" cy="6804025"/>
            <a:chOff x="2362" y="1983"/>
            <a:chExt cx="7222" cy="6119"/>
          </a:xfrm>
        </p:grpSpPr>
        <p:sp>
          <p:nvSpPr>
            <p:cNvPr id="73733" name="AutoShape 4"/>
            <p:cNvSpPr>
              <a:spLocks noChangeAspect="1" noChangeArrowheads="1" noTextEdit="1"/>
            </p:cNvSpPr>
            <p:nvPr/>
          </p:nvSpPr>
          <p:spPr bwMode="auto">
            <a:xfrm>
              <a:off x="2362" y="1983"/>
              <a:ext cx="7222" cy="6119"/>
            </a:xfrm>
            <a:prstGeom prst="rect">
              <a:avLst/>
            </a:prstGeom>
            <a:noFill/>
            <a:ln w="9525">
              <a:noFill/>
              <a:miter lim="800000"/>
              <a:headEnd/>
              <a:tailEnd/>
            </a:ln>
          </p:spPr>
          <p:txBody>
            <a:bodyPr/>
            <a:lstStyle/>
            <a:p>
              <a:endParaRPr lang="zh-CN" altLang="en-US"/>
            </a:p>
          </p:txBody>
        </p:sp>
        <p:sp>
          <p:nvSpPr>
            <p:cNvPr id="73734" name="AutoShape 5"/>
            <p:cNvSpPr>
              <a:spLocks noChangeAspect="1" noChangeArrowheads="1"/>
            </p:cNvSpPr>
            <p:nvPr/>
          </p:nvSpPr>
          <p:spPr bwMode="auto">
            <a:xfrm>
              <a:off x="2362" y="2119"/>
              <a:ext cx="6939" cy="5879"/>
            </a:xfrm>
            <a:prstGeom prst="rect">
              <a:avLst/>
            </a:prstGeom>
            <a:noFill/>
            <a:ln w="9525">
              <a:solidFill>
                <a:srgbClr val="666699"/>
              </a:solidFill>
              <a:miter lim="800000"/>
              <a:headEnd/>
              <a:tailEnd/>
            </a:ln>
          </p:spPr>
          <p:txBody>
            <a:bodyPr/>
            <a:lstStyle/>
            <a:p>
              <a:pPr>
                <a:spcAft>
                  <a:spcPts val="600"/>
                </a:spcAft>
              </a:pPr>
              <a:endParaRPr lang="zh-CN" altLang="en-US" sz="1200">
                <a:solidFill>
                  <a:srgbClr val="3E5E08"/>
                </a:solidFill>
                <a:latin typeface="Century Gothic"/>
              </a:endParaRPr>
            </a:p>
          </p:txBody>
        </p:sp>
        <p:sp>
          <p:nvSpPr>
            <p:cNvPr id="73735" name="AutoShape 6"/>
            <p:cNvSpPr>
              <a:spLocks noChangeAspect="1" noChangeArrowheads="1"/>
            </p:cNvSpPr>
            <p:nvPr/>
          </p:nvSpPr>
          <p:spPr bwMode="auto">
            <a:xfrm>
              <a:off x="2362" y="1983"/>
              <a:ext cx="7222" cy="5689"/>
            </a:xfrm>
            <a:prstGeom prst="rect">
              <a:avLst/>
            </a:prstGeom>
            <a:noFill/>
            <a:ln w="9525">
              <a:noFill/>
              <a:miter lim="800000"/>
              <a:headEnd/>
              <a:tailEnd/>
            </a:ln>
          </p:spPr>
          <p:txBody>
            <a:bodyPr/>
            <a:lstStyle/>
            <a:p>
              <a:pPr>
                <a:spcAft>
                  <a:spcPts val="600"/>
                </a:spcAft>
              </a:pPr>
              <a:endParaRPr lang="zh-CN" altLang="en-US" sz="1200">
                <a:solidFill>
                  <a:srgbClr val="3E5E08"/>
                </a:solidFill>
                <a:latin typeface="Century Gothic"/>
              </a:endParaRPr>
            </a:p>
          </p:txBody>
        </p:sp>
        <p:sp>
          <p:nvSpPr>
            <p:cNvPr id="73736" name="Rectangle 7"/>
            <p:cNvSpPr>
              <a:spLocks noChangeAspect="1" noChangeArrowheads="1"/>
            </p:cNvSpPr>
            <p:nvPr/>
          </p:nvSpPr>
          <p:spPr bwMode="auto">
            <a:xfrm>
              <a:off x="4199" y="6781"/>
              <a:ext cx="666" cy="1186"/>
            </a:xfrm>
            <a:prstGeom prst="rect">
              <a:avLst/>
            </a:prstGeom>
            <a:solidFill>
              <a:srgbClr val="CC6600"/>
            </a:solidFill>
            <a:ln w="9525">
              <a:solidFill>
                <a:srgbClr val="000000"/>
              </a:solidFill>
              <a:miter lim="800000"/>
              <a:headEnd/>
              <a:tailEnd/>
            </a:ln>
          </p:spPr>
          <p:txBody>
            <a:bodyPr lIns="85039" tIns="42520" rIns="85039" bIns="42520" anchor="ctr"/>
            <a:lstStyle/>
            <a:p>
              <a:pPr algn="ctr">
                <a:spcAft>
                  <a:spcPts val="600"/>
                </a:spcAft>
              </a:pPr>
              <a:endParaRPr lang="zh-CN" altLang="en-US" sz="1200">
                <a:solidFill>
                  <a:srgbClr val="3E5E08"/>
                </a:solidFill>
              </a:endParaRPr>
            </a:p>
          </p:txBody>
        </p:sp>
        <p:sp>
          <p:nvSpPr>
            <p:cNvPr id="73737" name="AutoShape 8"/>
            <p:cNvSpPr>
              <a:spLocks noChangeAspect="1" noChangeArrowheads="1"/>
            </p:cNvSpPr>
            <p:nvPr/>
          </p:nvSpPr>
          <p:spPr bwMode="auto">
            <a:xfrm>
              <a:off x="2832" y="5108"/>
              <a:ext cx="3167" cy="1783"/>
            </a:xfrm>
            <a:prstGeom prst="triangle">
              <a:avLst>
                <a:gd name="adj" fmla="val 50000"/>
              </a:avLst>
            </a:prstGeom>
            <a:solidFill>
              <a:srgbClr val="008000"/>
            </a:solidFill>
            <a:ln w="9525">
              <a:solidFill>
                <a:srgbClr val="000000"/>
              </a:solidFill>
              <a:miter lim="800000"/>
              <a:headEnd/>
              <a:tailEnd/>
            </a:ln>
          </p:spPr>
          <p:txBody>
            <a:bodyPr lIns="61775" tIns="30888" rIns="61775" bIns="30888" anchor="ctr"/>
            <a:lstStyle/>
            <a:p>
              <a:pPr algn="ctr">
                <a:spcAft>
                  <a:spcPts val="600"/>
                </a:spcAft>
              </a:pPr>
              <a:r>
                <a:rPr lang="zh-CN" altLang="en-US" sz="1400"/>
                <a:t>教育公平</a:t>
              </a:r>
              <a:endParaRPr lang="en-US" altLang="zh-CN" sz="1400"/>
            </a:p>
            <a:p>
              <a:pPr algn="ctr">
                <a:spcAft>
                  <a:spcPts val="600"/>
                </a:spcAft>
              </a:pPr>
              <a:r>
                <a:rPr lang="zh-CN" altLang="en-US" sz="1400"/>
                <a:t>优质教育</a:t>
              </a:r>
              <a:endParaRPr lang="en-US" altLang="zh-CN" sz="1400"/>
            </a:p>
            <a:p>
              <a:pPr algn="ctr">
                <a:spcAft>
                  <a:spcPts val="600"/>
                </a:spcAft>
              </a:pPr>
              <a:r>
                <a:rPr lang="en-US" altLang="zh-CN" sz="1400">
                  <a:cs typeface="Arial" charset="0"/>
                </a:rPr>
                <a:t>(2000</a:t>
              </a:r>
              <a:r>
                <a:rPr lang="zh-CN" altLang="en-US" sz="1400"/>
                <a:t>年战略规划</a:t>
              </a:r>
              <a:r>
                <a:rPr lang="en-US" altLang="zh-CN" sz="1400"/>
                <a:t>)</a:t>
              </a:r>
            </a:p>
          </p:txBody>
        </p:sp>
        <p:sp>
          <p:nvSpPr>
            <p:cNvPr id="73738" name="AutoShape 9"/>
            <p:cNvSpPr>
              <a:spLocks noChangeAspect="1" noChangeArrowheads="1"/>
            </p:cNvSpPr>
            <p:nvPr/>
          </p:nvSpPr>
          <p:spPr bwMode="auto">
            <a:xfrm>
              <a:off x="2832" y="4157"/>
              <a:ext cx="3167" cy="1783"/>
            </a:xfrm>
            <a:prstGeom prst="triangle">
              <a:avLst>
                <a:gd name="adj" fmla="val 50000"/>
              </a:avLst>
            </a:prstGeom>
            <a:solidFill>
              <a:srgbClr val="00CC66"/>
            </a:solidFill>
            <a:ln w="9525">
              <a:solidFill>
                <a:srgbClr val="000000"/>
              </a:solidFill>
              <a:miter lim="800000"/>
              <a:headEnd/>
              <a:tailEnd/>
            </a:ln>
          </p:spPr>
          <p:txBody>
            <a:bodyPr lIns="61775" tIns="30888" rIns="61775" bIns="30888" anchor="ctr"/>
            <a:lstStyle/>
            <a:p>
              <a:pPr algn="ctr">
                <a:spcAft>
                  <a:spcPts val="600"/>
                </a:spcAft>
              </a:pPr>
              <a:r>
                <a:rPr lang="zh-CN" altLang="en-US" sz="1400"/>
                <a:t>确保教育公平</a:t>
              </a:r>
              <a:endParaRPr lang="en-US" altLang="zh-CN" sz="1400"/>
            </a:p>
            <a:p>
              <a:pPr algn="ctr">
                <a:spcAft>
                  <a:spcPts val="600"/>
                </a:spcAft>
              </a:pPr>
              <a:r>
                <a:rPr lang="zh-CN" altLang="en-US" sz="1400"/>
                <a:t>推进优质教育</a:t>
              </a:r>
              <a:endParaRPr lang="en-US" altLang="zh-CN" sz="1400"/>
            </a:p>
            <a:p>
              <a:pPr algn="ctr">
                <a:spcAft>
                  <a:spcPts val="600"/>
                </a:spcAft>
              </a:pPr>
              <a:r>
                <a:rPr lang="en-US" altLang="zh-CN" sz="1400">
                  <a:cs typeface="Arial" charset="0"/>
                </a:rPr>
                <a:t>(2001-2005</a:t>
              </a:r>
              <a:r>
                <a:rPr lang="zh-CN" altLang="en-US" sz="1400"/>
                <a:t>年战略规划</a:t>
              </a:r>
              <a:r>
                <a:rPr lang="en-US" altLang="zh-CN" sz="1400"/>
                <a:t>)</a:t>
              </a:r>
            </a:p>
          </p:txBody>
        </p:sp>
        <p:sp>
          <p:nvSpPr>
            <p:cNvPr id="73739" name="AutoShape 10"/>
            <p:cNvSpPr>
              <a:spLocks noChangeAspect="1" noChangeArrowheads="1"/>
            </p:cNvSpPr>
            <p:nvPr/>
          </p:nvSpPr>
          <p:spPr bwMode="auto">
            <a:xfrm>
              <a:off x="2917" y="3028"/>
              <a:ext cx="3167" cy="1809"/>
            </a:xfrm>
            <a:prstGeom prst="triangle">
              <a:avLst>
                <a:gd name="adj" fmla="val 50000"/>
              </a:avLst>
            </a:prstGeom>
            <a:solidFill>
              <a:srgbClr val="99CC00"/>
            </a:solidFill>
            <a:ln w="9525">
              <a:solidFill>
                <a:srgbClr val="000000"/>
              </a:solidFill>
              <a:miter lim="800000"/>
              <a:headEnd/>
              <a:tailEnd/>
            </a:ln>
          </p:spPr>
          <p:txBody>
            <a:bodyPr lIns="61775" tIns="30888" rIns="61775" bIns="30888" anchor="ctr"/>
            <a:lstStyle/>
            <a:p>
              <a:pPr algn="ctr">
                <a:spcAft>
                  <a:spcPts val="600"/>
                </a:spcAft>
              </a:pPr>
              <a:r>
                <a:rPr lang="zh-CN" altLang="en-US" sz="1400" dirty="0"/>
                <a:t>确保教育机会均等</a:t>
              </a:r>
              <a:endParaRPr lang="en-US" altLang="zh-CN" sz="1400" dirty="0"/>
            </a:p>
            <a:p>
              <a:pPr algn="ctr">
                <a:spcAft>
                  <a:spcPts val="600"/>
                </a:spcAft>
              </a:pPr>
              <a:r>
                <a:rPr lang="zh-CN" altLang="en-US" sz="1400" dirty="0"/>
                <a:t>推进教育卓越</a:t>
              </a:r>
              <a:endParaRPr lang="en-US" altLang="zh-CN" sz="1400" dirty="0"/>
            </a:p>
            <a:p>
              <a:pPr algn="ctr">
                <a:spcAft>
                  <a:spcPts val="600"/>
                </a:spcAft>
              </a:pPr>
              <a:r>
                <a:rPr lang="en-US" altLang="zh-CN" sz="1400" dirty="0">
                  <a:cs typeface="Arial" charset="0"/>
                </a:rPr>
                <a:t>(2002-2007</a:t>
              </a:r>
              <a:r>
                <a:rPr lang="zh-CN" altLang="en-US" sz="1400" dirty="0"/>
                <a:t>年战略规划</a:t>
              </a:r>
              <a:r>
                <a:rPr lang="en-US" altLang="zh-CN" sz="1400" dirty="0"/>
                <a:t>)</a:t>
              </a:r>
            </a:p>
          </p:txBody>
        </p:sp>
        <p:sp>
          <p:nvSpPr>
            <p:cNvPr id="15373" name="AutoShape 11"/>
            <p:cNvSpPr>
              <a:spLocks noChangeAspect="1" noChangeArrowheads="1"/>
            </p:cNvSpPr>
            <p:nvPr/>
          </p:nvSpPr>
          <p:spPr bwMode="auto">
            <a:xfrm>
              <a:off x="6101" y="2662"/>
              <a:ext cx="2787" cy="952"/>
            </a:xfrm>
            <a:prstGeom prst="roundRect">
              <a:avLst>
                <a:gd name="adj" fmla="val 16667"/>
              </a:avLst>
            </a:prstGeom>
            <a:solidFill>
              <a:schemeClr val="accent2"/>
            </a:solidFill>
            <a:ln w="9525">
              <a:noFill/>
              <a:prstDash val="dash"/>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1775" tIns="30888" rIns="61775" bIns="30888"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defRPr/>
              </a:pPr>
              <a:r>
                <a:rPr lang="en-US" altLang="zh-CN" sz="900" dirty="0">
                  <a:solidFill>
                    <a:schemeClr val="tx2"/>
                  </a:solidFill>
                  <a:latin typeface="Arial" panose="020B0604020202020204" pitchFamily="34" charset="0"/>
                  <a:cs typeface="Arial" panose="020B0604020202020204" pitchFamily="34" charset="0"/>
                </a:rPr>
                <a:t>1</a:t>
              </a:r>
              <a:r>
                <a:rPr lang="en-US" altLang="zh-CN" sz="1000" dirty="0">
                  <a:solidFill>
                    <a:schemeClr val="tx2"/>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提高学生学业成绩</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重点提高所有学生阅读和数学能力</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到</a:t>
              </a:r>
              <a:r>
                <a:rPr lang="en-US" altLang="zh-CN" sz="1000" dirty="0">
                  <a:solidFill>
                    <a:srgbClr val="0000FF"/>
                  </a:solidFill>
                  <a:latin typeface="Arial" panose="020B0604020202020204" pitchFamily="34" charset="0"/>
                  <a:cs typeface="Arial" panose="020B0604020202020204" pitchFamily="34" charset="0"/>
                </a:rPr>
                <a:t>2014</a:t>
              </a:r>
              <a:r>
                <a:rPr lang="zh-CN" altLang="en-US" sz="1000" dirty="0">
                  <a:solidFill>
                    <a:srgbClr val="0000FF"/>
                  </a:solidFill>
                  <a:latin typeface="Arial" panose="020B0604020202020204" pitchFamily="34" charset="0"/>
                </a:rPr>
                <a:t>年使其达到年级合格水平；</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2.</a:t>
              </a:r>
              <a:r>
                <a:rPr lang="zh-CN" altLang="en-US" sz="1000" dirty="0">
                  <a:solidFill>
                    <a:srgbClr val="0000FF"/>
                  </a:solidFill>
                  <a:latin typeface="Arial" panose="020B0604020202020204" pitchFamily="34" charset="0"/>
                </a:rPr>
                <a:t>提高所有高中学生学业成绩；</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3..</a:t>
              </a:r>
              <a:r>
                <a:rPr lang="zh-CN" altLang="en-US" sz="1000" dirty="0">
                  <a:solidFill>
                    <a:srgbClr val="0000FF"/>
                  </a:solidFill>
                  <a:latin typeface="Arial" panose="020B0604020202020204" pitchFamily="34" charset="0"/>
                </a:rPr>
                <a:t>增强高等教育入学机会</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减轻经济负担</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学校为学生负责</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为学生就业和进一步深造、为成年人终身学习做好准备。</a:t>
              </a:r>
            </a:p>
          </p:txBody>
        </p:sp>
        <p:sp>
          <p:nvSpPr>
            <p:cNvPr id="15374" name="AutoShape 12"/>
            <p:cNvSpPr>
              <a:spLocks noChangeAspect="1" noChangeArrowheads="1"/>
            </p:cNvSpPr>
            <p:nvPr/>
          </p:nvSpPr>
          <p:spPr bwMode="auto">
            <a:xfrm>
              <a:off x="6108" y="3834"/>
              <a:ext cx="2787" cy="993"/>
            </a:xfrm>
            <a:prstGeom prst="roundRect">
              <a:avLst>
                <a:gd name="adj" fmla="val 16667"/>
              </a:avLst>
            </a:prstGeom>
            <a:solidFill>
              <a:srgbClr val="FF6699"/>
            </a:solidFill>
            <a:ln w="9525">
              <a:noFill/>
              <a:prstDash val="dash"/>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1775" tIns="30888" rIns="61775" bIns="30888"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defRPr/>
              </a:pPr>
              <a:r>
                <a:rPr lang="en-US" altLang="zh-CN" sz="1000" dirty="0">
                  <a:solidFill>
                    <a:schemeClr val="tx2"/>
                  </a:solidFill>
                  <a:latin typeface="Arial" panose="020B0604020202020204" pitchFamily="34" charset="0"/>
                  <a:cs typeface="Arial" panose="020B0604020202020204" pitchFamily="34" charset="0"/>
                </a:rPr>
                <a:t>1.</a:t>
              </a:r>
              <a:r>
                <a:rPr lang="zh-CN" altLang="en-US" sz="1000" dirty="0">
                  <a:solidFill>
                    <a:srgbClr val="0000FF"/>
                  </a:solidFill>
                  <a:latin typeface="Arial" panose="020B0604020202020204" pitchFamily="34" charset="0"/>
                </a:rPr>
                <a:t>创造有利成就的文化氛围；</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2.</a:t>
              </a:r>
              <a:r>
                <a:rPr lang="zh-CN" altLang="en-US" sz="1000" dirty="0">
                  <a:solidFill>
                    <a:srgbClr val="0000FF"/>
                  </a:solidFill>
                  <a:latin typeface="Arial" panose="020B0604020202020204" pitchFamily="34" charset="0"/>
                </a:rPr>
                <a:t>把教育转变为基于证据的领域；</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3.</a:t>
              </a:r>
              <a:r>
                <a:rPr lang="zh-CN" altLang="en-US" sz="1000" dirty="0">
                  <a:solidFill>
                    <a:srgbClr val="0000FF"/>
                  </a:solidFill>
                  <a:latin typeface="Arial" panose="020B0604020202020204" pitchFamily="34" charset="0"/>
                </a:rPr>
                <a:t>建设安全学校</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塑造坚的个性；</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4.</a:t>
              </a:r>
              <a:r>
                <a:rPr lang="zh-CN" altLang="en-US" sz="1000" dirty="0">
                  <a:solidFill>
                    <a:srgbClr val="0000FF"/>
                  </a:solidFill>
                  <a:latin typeface="Arial" panose="020B0604020202020204" pitchFamily="34" charset="0"/>
                </a:rPr>
                <a:t>向研究型教育转轨；</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5.</a:t>
              </a:r>
              <a:r>
                <a:rPr lang="zh-CN" altLang="en-US" sz="1000" dirty="0">
                  <a:solidFill>
                    <a:srgbClr val="0000FF"/>
                  </a:solidFill>
                  <a:latin typeface="Arial" panose="020B0604020202020204" pitchFamily="34" charset="0"/>
                </a:rPr>
                <a:t>提高中学后和成人教育机会和质量；</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6.</a:t>
              </a:r>
              <a:r>
                <a:rPr lang="zh-CN" altLang="en-US" sz="1000" dirty="0">
                  <a:solidFill>
                    <a:srgbClr val="0000FF"/>
                  </a:solidFill>
                  <a:latin typeface="Arial" panose="020B0604020202020204" pitchFamily="34" charset="0"/>
                </a:rPr>
                <a:t>建立完善的管理机制。</a:t>
              </a:r>
            </a:p>
          </p:txBody>
        </p:sp>
        <p:sp>
          <p:nvSpPr>
            <p:cNvPr id="15375" name="AutoShape 13"/>
            <p:cNvSpPr>
              <a:spLocks noChangeAspect="1" noChangeArrowheads="1"/>
            </p:cNvSpPr>
            <p:nvPr/>
          </p:nvSpPr>
          <p:spPr bwMode="auto">
            <a:xfrm>
              <a:off x="6071" y="5004"/>
              <a:ext cx="2787" cy="994"/>
            </a:xfrm>
            <a:prstGeom prst="roundRect">
              <a:avLst>
                <a:gd name="adj" fmla="val 16667"/>
              </a:avLst>
            </a:prstGeom>
            <a:solidFill>
              <a:schemeClr val="accent2"/>
            </a:solidFill>
            <a:ln w="9525">
              <a:noFill/>
              <a:prstDash val="dash"/>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1775" tIns="30888" rIns="61775" bIns="30888"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defRPr/>
              </a:pPr>
              <a:r>
                <a:rPr lang="en-US" altLang="zh-CN" sz="1000" dirty="0">
                  <a:solidFill>
                    <a:schemeClr val="tx2"/>
                  </a:solidFill>
                  <a:latin typeface="Arial" panose="020B0604020202020204" pitchFamily="34" charset="0"/>
                  <a:cs typeface="Arial" panose="020B0604020202020204" pitchFamily="34" charset="0"/>
                </a:rPr>
                <a:t>1.</a:t>
              </a:r>
              <a:r>
                <a:rPr lang="zh-CN" altLang="en-US" sz="1000" dirty="0">
                  <a:solidFill>
                    <a:srgbClr val="0000FF"/>
                  </a:solidFill>
                  <a:latin typeface="Arial" panose="020B0604020202020204" pitchFamily="34" charset="0"/>
                </a:rPr>
                <a:t>为所有儿童的学习建立一个坚实的基础；</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2.</a:t>
              </a:r>
              <a:r>
                <a:rPr lang="zh-CN" altLang="en-US" sz="1000" dirty="0">
                  <a:solidFill>
                    <a:srgbClr val="0000FF"/>
                  </a:solidFill>
                  <a:latin typeface="Arial" panose="020B0604020202020204" pitchFamily="34" charset="0"/>
                </a:rPr>
                <a:t>改革美国教育体系</a:t>
              </a:r>
              <a:r>
                <a:rPr lang="en-US" altLang="zh-CN" sz="1000" dirty="0">
                  <a:solidFill>
                    <a:srgbClr val="0000FF"/>
                  </a:solidFill>
                  <a:latin typeface="Arial" panose="020B0604020202020204" pitchFamily="34" charset="0"/>
                  <a:cs typeface="Arial" panose="020B0604020202020204" pitchFamily="34" charset="0"/>
                </a:rPr>
                <a:t>,</a:t>
              </a:r>
              <a:r>
                <a:rPr lang="zh-CN" altLang="en-US" sz="1000" dirty="0">
                  <a:solidFill>
                    <a:srgbClr val="0000FF"/>
                  </a:solidFill>
                  <a:latin typeface="Arial" panose="020B0604020202020204" pitchFamily="34" charset="0"/>
                </a:rPr>
                <a:t>促使其成为全球最佳的教育体系；</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3.</a:t>
              </a:r>
              <a:r>
                <a:rPr lang="zh-CN" altLang="en-US" sz="1000" dirty="0">
                  <a:solidFill>
                    <a:srgbClr val="0000FF"/>
                  </a:solidFill>
                  <a:latin typeface="Arial" panose="020B0604020202020204" pitchFamily="34" charset="0"/>
                </a:rPr>
                <a:t>确保人人有接受高质量中学后教育及终身学习的机会；</a:t>
              </a:r>
              <a:endParaRPr lang="en-US" altLang="zh-CN" sz="1000" dirty="0">
                <a:solidFill>
                  <a:srgbClr val="0000FF"/>
                </a:solidFill>
                <a:latin typeface="Arial" panose="020B0604020202020204" pitchFamily="34" charset="0"/>
              </a:endParaRPr>
            </a:p>
            <a:p>
              <a:pPr>
                <a:spcBef>
                  <a:spcPct val="0"/>
                </a:spcBef>
                <a:buClrTx/>
                <a:buSzTx/>
                <a:buFontTx/>
                <a:buNone/>
                <a:defRPr/>
              </a:pPr>
              <a:r>
                <a:rPr lang="en-US" altLang="zh-CN" sz="1000" dirty="0">
                  <a:solidFill>
                    <a:srgbClr val="0000FF"/>
                  </a:solidFill>
                  <a:latin typeface="Arial" panose="020B0604020202020204" pitchFamily="34" charset="0"/>
                  <a:cs typeface="Arial" panose="020B0604020202020204" pitchFamily="34" charset="0"/>
                </a:rPr>
                <a:t>4.</a:t>
              </a:r>
              <a:r>
                <a:rPr lang="zh-CN" altLang="en-US" sz="1000" dirty="0">
                  <a:solidFill>
                    <a:srgbClr val="0000FF"/>
                  </a:solidFill>
                  <a:latin typeface="Arial" panose="020B0604020202020204" pitchFamily="34" charset="0"/>
                </a:rPr>
                <a:t>使教育部成为一个高绩效的组织。</a:t>
              </a:r>
            </a:p>
          </p:txBody>
        </p:sp>
        <p:sp>
          <p:nvSpPr>
            <p:cNvPr id="15376" name="AutoShape 14"/>
            <p:cNvSpPr>
              <a:spLocks noChangeAspect="1" noChangeArrowheads="1"/>
            </p:cNvSpPr>
            <p:nvPr/>
          </p:nvSpPr>
          <p:spPr bwMode="auto">
            <a:xfrm>
              <a:off x="6071" y="6090"/>
              <a:ext cx="2785" cy="1736"/>
            </a:xfrm>
            <a:prstGeom prst="roundRect">
              <a:avLst>
                <a:gd name="adj" fmla="val 16667"/>
              </a:avLst>
            </a:prstGeom>
            <a:solidFill>
              <a:schemeClr val="hlink"/>
            </a:solidFill>
            <a:ln w="9525">
              <a:noFill/>
              <a:prstDash val="dash"/>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61775" tIns="30888" rIns="61775" bIns="30888"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1.</a:t>
              </a:r>
              <a:r>
                <a:rPr lang="zh-CN" altLang="en-US" sz="900" dirty="0">
                  <a:solidFill>
                    <a:srgbClr val="0000FF"/>
                  </a:solidFill>
                  <a:latin typeface="Arial" panose="020B0604020202020204" pitchFamily="34" charset="0"/>
                </a:rPr>
                <a:t>所有的美国儿童入学乐于学习；</a:t>
              </a:r>
              <a:endParaRPr lang="en-US" altLang="zh-CN" sz="900" dirty="0">
                <a:solidFill>
                  <a:srgbClr val="0000FF"/>
                </a:solidFill>
                <a:latin typeface="Arial" panose="020B0604020202020204" pitchFamily="34" charset="0"/>
              </a:endParaRPr>
            </a:p>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2.</a:t>
              </a:r>
              <a:r>
                <a:rPr lang="zh-CN" altLang="en-US" sz="900" dirty="0">
                  <a:solidFill>
                    <a:srgbClr val="0000FF"/>
                  </a:solidFill>
                  <a:latin typeface="Arial" panose="020B0604020202020204" pitchFamily="34" charset="0"/>
                </a:rPr>
                <a:t>中学毕业率至少提高到</a:t>
              </a:r>
              <a:r>
                <a:rPr lang="en-US" altLang="zh-CN" sz="900" dirty="0">
                  <a:solidFill>
                    <a:srgbClr val="0000FF"/>
                  </a:solidFill>
                  <a:latin typeface="Arial" panose="020B0604020202020204" pitchFamily="34" charset="0"/>
                  <a:cs typeface="Arial" panose="020B0604020202020204" pitchFamily="34" charset="0"/>
                </a:rPr>
                <a:t>90%</a:t>
              </a:r>
              <a:r>
                <a:rPr lang="zh-CN" altLang="en-US" sz="900" dirty="0">
                  <a:solidFill>
                    <a:srgbClr val="0000FF"/>
                  </a:solidFill>
                  <a:latin typeface="Arial" panose="020B0604020202020204" pitchFamily="34" charset="0"/>
                </a:rPr>
                <a:t>；</a:t>
              </a:r>
              <a:endParaRPr lang="en-US" altLang="zh-CN" sz="900" dirty="0">
                <a:solidFill>
                  <a:srgbClr val="0000FF"/>
                </a:solidFill>
                <a:latin typeface="Arial" panose="020B0604020202020204" pitchFamily="34" charset="0"/>
              </a:endParaRPr>
            </a:p>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3.</a:t>
              </a:r>
              <a:r>
                <a:rPr lang="zh-CN" altLang="en-US" sz="900" dirty="0">
                  <a:solidFill>
                    <a:srgbClr val="0000FF"/>
                  </a:solidFill>
                  <a:latin typeface="Arial" panose="020B0604020202020204" pitchFamily="34" charset="0"/>
                </a:rPr>
                <a:t>美国学生在</a:t>
              </a:r>
              <a:r>
                <a:rPr lang="en-US" altLang="zh-CN" sz="900" dirty="0">
                  <a:solidFill>
                    <a:srgbClr val="0000FF"/>
                  </a:solidFill>
                  <a:latin typeface="Arial" panose="020B0604020202020204" pitchFamily="34" charset="0"/>
                  <a:cs typeface="Arial" panose="020B0604020202020204" pitchFamily="34" charset="0"/>
                </a:rPr>
                <a:t>4</a:t>
              </a:r>
              <a:r>
                <a:rPr lang="zh-CN" altLang="en-US" sz="900" dirty="0">
                  <a:solidFill>
                    <a:srgbClr val="0000FF"/>
                  </a:solidFill>
                  <a:latin typeface="Arial" panose="020B0604020202020204" pitchFamily="34" charset="0"/>
                </a:rPr>
                <a:t>、</a:t>
              </a:r>
              <a:r>
                <a:rPr lang="en-US" altLang="zh-CN" sz="900" dirty="0">
                  <a:solidFill>
                    <a:srgbClr val="0000FF"/>
                  </a:solidFill>
                  <a:latin typeface="Arial" panose="020B0604020202020204" pitchFamily="34" charset="0"/>
                  <a:cs typeface="Arial" panose="020B0604020202020204" pitchFamily="34" charset="0"/>
                </a:rPr>
                <a:t>8</a:t>
              </a:r>
              <a:r>
                <a:rPr lang="zh-CN" altLang="en-US" sz="900" dirty="0">
                  <a:solidFill>
                    <a:srgbClr val="0000FF"/>
                  </a:solidFill>
                  <a:latin typeface="Arial" panose="020B0604020202020204" pitchFamily="34" charset="0"/>
                </a:rPr>
                <a:t>、</a:t>
              </a:r>
              <a:r>
                <a:rPr lang="en-US" altLang="zh-CN" sz="900" dirty="0">
                  <a:solidFill>
                    <a:srgbClr val="0000FF"/>
                  </a:solidFill>
                  <a:latin typeface="Arial" panose="020B0604020202020204" pitchFamily="34" charset="0"/>
                  <a:cs typeface="Arial" panose="020B0604020202020204" pitchFamily="34" charset="0"/>
                </a:rPr>
                <a:t>12</a:t>
              </a:r>
              <a:r>
                <a:rPr lang="zh-CN" altLang="en-US" sz="900" dirty="0">
                  <a:solidFill>
                    <a:srgbClr val="0000FF"/>
                  </a:solidFill>
                  <a:latin typeface="Arial" panose="020B0604020202020204" pitchFamily="34" charset="0"/>
                </a:rPr>
                <a:t>年级毕业时业已证明有能力在英语、数学、自然科学、历史和地理学科内容方面应付挑战。美国的每所学校要保证所有儿童会合理流动用脑，以使他们为做有责任感的公民、进一步学习、并为在现代经济社会谋取创造性的职业做好准备；</a:t>
              </a:r>
              <a:endParaRPr lang="en-US" altLang="zh-CN" sz="900" dirty="0">
                <a:solidFill>
                  <a:srgbClr val="0000FF"/>
                </a:solidFill>
                <a:latin typeface="Arial" panose="020B0604020202020204" pitchFamily="34" charset="0"/>
              </a:endParaRPr>
            </a:p>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4.</a:t>
              </a:r>
              <a:r>
                <a:rPr lang="zh-CN" altLang="en-US" sz="900" dirty="0">
                  <a:solidFill>
                    <a:srgbClr val="0000FF"/>
                  </a:solidFill>
                  <a:latin typeface="Arial" panose="020B0604020202020204" pitchFamily="34" charset="0"/>
                </a:rPr>
                <a:t>美国学生在自然科学和数学方面的成绩居世界首位；</a:t>
              </a:r>
              <a:endParaRPr lang="en-US" altLang="zh-CN" sz="900" dirty="0">
                <a:solidFill>
                  <a:srgbClr val="0000FF"/>
                </a:solidFill>
                <a:latin typeface="Arial" panose="020B0604020202020204" pitchFamily="34" charset="0"/>
              </a:endParaRPr>
            </a:p>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5.</a:t>
              </a:r>
              <a:r>
                <a:rPr lang="zh-CN" altLang="en-US" sz="900" dirty="0">
                  <a:solidFill>
                    <a:srgbClr val="0000FF"/>
                  </a:solidFill>
                  <a:latin typeface="Arial" panose="020B0604020202020204" pitchFamily="34" charset="0"/>
                </a:rPr>
                <a:t>每个成年美国公民将能读书识字</a:t>
              </a:r>
              <a:r>
                <a:rPr lang="en-US" altLang="zh-CN" sz="900" dirty="0">
                  <a:solidFill>
                    <a:srgbClr val="0000FF"/>
                  </a:solidFill>
                  <a:latin typeface="Arial" panose="020B0604020202020204" pitchFamily="34" charset="0"/>
                  <a:cs typeface="Arial" panose="020B0604020202020204" pitchFamily="34" charset="0"/>
                </a:rPr>
                <a:t>,</a:t>
              </a:r>
              <a:r>
                <a:rPr lang="zh-CN" altLang="en-US" sz="900" dirty="0">
                  <a:solidFill>
                    <a:srgbClr val="0000FF"/>
                  </a:solidFill>
                  <a:latin typeface="Arial" panose="020B0604020202020204" pitchFamily="34" charset="0"/>
                </a:rPr>
                <a:t>并将承担起在全球经济中进行竞争的责任；</a:t>
              </a:r>
              <a:endParaRPr lang="en-US" altLang="zh-CN" sz="900" dirty="0">
                <a:solidFill>
                  <a:srgbClr val="0000FF"/>
                </a:solidFill>
                <a:latin typeface="Arial" panose="020B0604020202020204" pitchFamily="34" charset="0"/>
              </a:endParaRPr>
            </a:p>
            <a:p>
              <a:pPr>
                <a:spcBef>
                  <a:spcPct val="0"/>
                </a:spcBef>
                <a:buClrTx/>
                <a:buSzTx/>
                <a:buFontTx/>
                <a:buNone/>
                <a:defRPr/>
              </a:pPr>
              <a:r>
                <a:rPr lang="en-US" altLang="zh-CN" sz="900" dirty="0">
                  <a:solidFill>
                    <a:srgbClr val="0000FF"/>
                  </a:solidFill>
                  <a:latin typeface="Arial" panose="020B0604020202020204" pitchFamily="34" charset="0"/>
                  <a:cs typeface="Arial" panose="020B0604020202020204" pitchFamily="34" charset="0"/>
                </a:rPr>
                <a:t>6.</a:t>
              </a:r>
              <a:r>
                <a:rPr lang="zh-CN" altLang="en-US" sz="900" dirty="0">
                  <a:solidFill>
                    <a:srgbClr val="0000FF"/>
                  </a:solidFill>
                  <a:latin typeface="Arial" panose="020B0604020202020204" pitchFamily="34" charset="0"/>
                </a:rPr>
                <a:t>每所美国学校将没有毒品和暴力</a:t>
              </a:r>
              <a:r>
                <a:rPr lang="en-US" altLang="zh-CN" sz="900" dirty="0">
                  <a:solidFill>
                    <a:srgbClr val="0000FF"/>
                  </a:solidFill>
                  <a:latin typeface="Arial" panose="020B0604020202020204" pitchFamily="34" charset="0"/>
                  <a:cs typeface="Arial" panose="020B0604020202020204" pitchFamily="34" charset="0"/>
                </a:rPr>
                <a:t>,</a:t>
              </a:r>
              <a:r>
                <a:rPr lang="zh-CN" altLang="en-US" sz="900" dirty="0">
                  <a:solidFill>
                    <a:srgbClr val="0000FF"/>
                  </a:solidFill>
                  <a:latin typeface="Arial" panose="020B0604020202020204" pitchFamily="34" charset="0"/>
                </a:rPr>
                <a:t>并将提供一个秩序井然、益于学习的环境。</a:t>
              </a:r>
            </a:p>
          </p:txBody>
        </p:sp>
        <p:sp>
          <p:nvSpPr>
            <p:cNvPr id="73752" name="Rectangle 15"/>
            <p:cNvSpPr>
              <a:spLocks noChangeAspect="1" noChangeArrowheads="1"/>
            </p:cNvSpPr>
            <p:nvPr/>
          </p:nvSpPr>
          <p:spPr bwMode="auto">
            <a:xfrm>
              <a:off x="4199" y="6875"/>
              <a:ext cx="547" cy="1087"/>
            </a:xfrm>
            <a:prstGeom prst="rect">
              <a:avLst/>
            </a:prstGeom>
            <a:noFill/>
            <a:ln w="9525">
              <a:noFill/>
              <a:miter lim="800000"/>
              <a:headEnd/>
              <a:tailEnd/>
            </a:ln>
          </p:spPr>
          <p:txBody>
            <a:bodyPr lIns="61775" tIns="30888" rIns="61775" bIns="30888"/>
            <a:lstStyle/>
            <a:p>
              <a:pPr algn="ctr">
                <a:spcAft>
                  <a:spcPts val="600"/>
                </a:spcAft>
              </a:pPr>
              <a:r>
                <a:rPr lang="zh-CN" altLang="en-US" sz="1000" b="1">
                  <a:solidFill>
                    <a:srgbClr val="3E5E08"/>
                  </a:solidFill>
                </a:rPr>
                <a:t>核</a:t>
              </a:r>
              <a:endParaRPr lang="en-US" altLang="zh-CN" sz="1000">
                <a:solidFill>
                  <a:srgbClr val="3E5E08"/>
                </a:solidFill>
              </a:endParaRPr>
            </a:p>
            <a:p>
              <a:pPr algn="ctr">
                <a:spcAft>
                  <a:spcPts val="600"/>
                </a:spcAft>
              </a:pPr>
              <a:r>
                <a:rPr lang="zh-CN" altLang="en-US" sz="1000" b="1">
                  <a:solidFill>
                    <a:srgbClr val="3E5E08"/>
                  </a:solidFill>
                </a:rPr>
                <a:t>心</a:t>
              </a:r>
              <a:endParaRPr lang="en-US" altLang="zh-CN" sz="1000">
                <a:solidFill>
                  <a:srgbClr val="3E5E08"/>
                </a:solidFill>
              </a:endParaRPr>
            </a:p>
            <a:p>
              <a:pPr algn="ctr">
                <a:spcAft>
                  <a:spcPts val="600"/>
                </a:spcAft>
              </a:pPr>
              <a:r>
                <a:rPr lang="zh-CN" altLang="en-US" sz="1000" b="1">
                  <a:solidFill>
                    <a:srgbClr val="3E5E08"/>
                  </a:solidFill>
                </a:rPr>
                <a:t>价</a:t>
              </a:r>
              <a:endParaRPr lang="en-US" altLang="zh-CN" sz="1000">
                <a:solidFill>
                  <a:srgbClr val="3E5E08"/>
                </a:solidFill>
              </a:endParaRPr>
            </a:p>
            <a:p>
              <a:pPr algn="ctr">
                <a:spcAft>
                  <a:spcPts val="600"/>
                </a:spcAft>
              </a:pPr>
              <a:r>
                <a:rPr lang="zh-CN" altLang="en-US" sz="1000" b="1">
                  <a:solidFill>
                    <a:srgbClr val="3E5E08"/>
                  </a:solidFill>
                </a:rPr>
                <a:t>值</a:t>
              </a:r>
              <a:endParaRPr lang="zh-CN" altLang="en-US" sz="1000">
                <a:solidFill>
                  <a:srgbClr val="3E5E08"/>
                </a:solidFill>
              </a:endParaRPr>
            </a:p>
          </p:txBody>
        </p:sp>
        <p:sp>
          <p:nvSpPr>
            <p:cNvPr id="73753" name="AutoShape 16"/>
            <p:cNvSpPr>
              <a:spLocks noChangeAspect="1" noChangeArrowheads="1"/>
            </p:cNvSpPr>
            <p:nvPr/>
          </p:nvSpPr>
          <p:spPr bwMode="auto">
            <a:xfrm>
              <a:off x="2895" y="2103"/>
              <a:ext cx="3167" cy="1783"/>
            </a:xfrm>
            <a:prstGeom prst="triangle">
              <a:avLst>
                <a:gd name="adj" fmla="val 50000"/>
              </a:avLst>
            </a:prstGeom>
            <a:solidFill>
              <a:srgbClr val="00FF00"/>
            </a:solidFill>
            <a:ln w="9525">
              <a:solidFill>
                <a:srgbClr val="000000"/>
              </a:solidFill>
              <a:miter lim="800000"/>
              <a:headEnd/>
              <a:tailEnd/>
            </a:ln>
          </p:spPr>
          <p:txBody>
            <a:bodyPr lIns="61775" tIns="30888" rIns="61775" bIns="30888" anchor="ctr"/>
            <a:lstStyle/>
            <a:p>
              <a:pPr indent="238125" algn="ctr">
                <a:spcAft>
                  <a:spcPts val="600"/>
                </a:spcAft>
              </a:pPr>
              <a:r>
                <a:rPr lang="zh-CN" altLang="en-US" sz="1400" dirty="0"/>
                <a:t>加强优质教育</a:t>
              </a:r>
            </a:p>
            <a:p>
              <a:pPr indent="238125" algn="ctr">
                <a:spcAft>
                  <a:spcPts val="600"/>
                </a:spcAft>
              </a:pPr>
              <a:r>
                <a:rPr lang="en-US" altLang="zh-CN" sz="1400" dirty="0">
                  <a:cs typeface="Arial" charset="0"/>
                </a:rPr>
                <a:t>  </a:t>
              </a:r>
              <a:r>
                <a:rPr lang="zh-CN" altLang="en-US" sz="1400" dirty="0"/>
                <a:t>保证教育公平</a:t>
              </a:r>
              <a:endParaRPr lang="en-US" altLang="zh-CN" sz="1400" dirty="0"/>
            </a:p>
            <a:p>
              <a:pPr indent="238125" algn="ctr">
                <a:spcAft>
                  <a:spcPts val="600"/>
                </a:spcAft>
              </a:pPr>
              <a:r>
                <a:rPr lang="zh-CN" altLang="en-US" sz="1400" dirty="0"/>
                <a:t>为全球竞争做准备</a:t>
              </a:r>
            </a:p>
            <a:p>
              <a:pPr indent="238125">
                <a:spcAft>
                  <a:spcPts val="600"/>
                </a:spcAft>
              </a:pPr>
              <a:endParaRPr lang="zh-CN" altLang="en-US" sz="1400" dirty="0"/>
            </a:p>
          </p:txBody>
        </p:sp>
        <p:sp>
          <p:nvSpPr>
            <p:cNvPr id="73754" name="Rectangle 17"/>
            <p:cNvSpPr>
              <a:spLocks noChangeArrowheads="1"/>
            </p:cNvSpPr>
            <p:nvPr/>
          </p:nvSpPr>
          <p:spPr bwMode="auto">
            <a:xfrm>
              <a:off x="3895" y="3478"/>
              <a:ext cx="1566" cy="271"/>
            </a:xfrm>
            <a:prstGeom prst="rect">
              <a:avLst/>
            </a:prstGeom>
            <a:noFill/>
            <a:ln w="9525">
              <a:noFill/>
              <a:miter lim="800000"/>
              <a:headEnd/>
              <a:tailEnd/>
            </a:ln>
          </p:spPr>
          <p:txBody>
            <a:bodyPr lIns="72743" tIns="36371" rIns="72743" bIns="36371"/>
            <a:lstStyle/>
            <a:p>
              <a:pPr algn="ctr">
                <a:spcAft>
                  <a:spcPts val="600"/>
                </a:spcAft>
              </a:pPr>
              <a:endParaRPr lang="en-US" altLang="zh-CN" sz="600" dirty="0">
                <a:solidFill>
                  <a:srgbClr val="3E5E08"/>
                </a:solidFill>
              </a:endParaRPr>
            </a:p>
            <a:p>
              <a:pPr algn="ctr">
                <a:spcAft>
                  <a:spcPts val="600"/>
                </a:spcAft>
              </a:pPr>
              <a:r>
                <a:rPr lang="zh-CN" altLang="en-US" sz="900" dirty="0" smtClean="0">
                  <a:solidFill>
                    <a:srgbClr val="3E5E08"/>
                  </a:solidFill>
                </a:rPr>
                <a:t>（</a:t>
              </a:r>
              <a:r>
                <a:rPr lang="en-US" altLang="zh-CN" sz="900" dirty="0">
                  <a:solidFill>
                    <a:srgbClr val="3E5E08"/>
                  </a:solidFill>
                  <a:cs typeface="Arial" charset="0"/>
                </a:rPr>
                <a:t>2007-2012</a:t>
              </a:r>
              <a:r>
                <a:rPr lang="zh-CN" altLang="en-US" sz="900" dirty="0">
                  <a:solidFill>
                    <a:srgbClr val="3E5E08"/>
                  </a:solidFill>
                </a:rPr>
                <a:t>年战略规划）</a:t>
              </a:r>
            </a:p>
          </p:txBody>
        </p:sp>
      </p:grpSp>
      <p:sp>
        <p:nvSpPr>
          <p:cNvPr id="73731" name="Rectangle 18"/>
          <p:cNvSpPr>
            <a:spLocks noChangeArrowheads="1"/>
          </p:cNvSpPr>
          <p:nvPr/>
        </p:nvSpPr>
        <p:spPr bwMode="auto">
          <a:xfrm>
            <a:off x="1992314" y="1203733"/>
            <a:ext cx="184731" cy="276999"/>
          </a:xfrm>
          <a:prstGeom prst="rect">
            <a:avLst/>
          </a:prstGeom>
          <a:noFill/>
          <a:ln w="9525">
            <a:noFill/>
            <a:miter lim="800000"/>
            <a:headEnd/>
            <a:tailEnd/>
          </a:ln>
        </p:spPr>
        <p:txBody>
          <a:bodyPr wrap="none" anchor="ctr">
            <a:spAutoFit/>
          </a:bodyPr>
          <a:lstStyle/>
          <a:p>
            <a:pPr>
              <a:spcAft>
                <a:spcPts val="600"/>
              </a:spcAft>
            </a:pPr>
            <a:endParaRPr lang="zh-CN" altLang="en-US" sz="1200">
              <a:solidFill>
                <a:srgbClr val="3E5E08"/>
              </a:solidFill>
              <a:latin typeface="Century Gothic"/>
            </a:endParaRPr>
          </a:p>
        </p:txBody>
      </p:sp>
      <p:sp>
        <p:nvSpPr>
          <p:cNvPr id="73732" name="Rectangle 19"/>
          <p:cNvSpPr>
            <a:spLocks noChangeArrowheads="1"/>
          </p:cNvSpPr>
          <p:nvPr/>
        </p:nvSpPr>
        <p:spPr bwMode="auto">
          <a:xfrm>
            <a:off x="4986339" y="6579622"/>
            <a:ext cx="2052165" cy="215444"/>
          </a:xfrm>
          <a:prstGeom prst="rect">
            <a:avLst/>
          </a:prstGeom>
          <a:noFill/>
          <a:ln w="9525">
            <a:noFill/>
            <a:miter lim="800000"/>
            <a:headEnd/>
            <a:tailEnd/>
          </a:ln>
        </p:spPr>
        <p:txBody>
          <a:bodyPr wrap="none" anchor="ctr">
            <a:spAutoFit/>
          </a:bodyPr>
          <a:lstStyle/>
          <a:p>
            <a:pPr>
              <a:spcAft>
                <a:spcPts val="600"/>
              </a:spcAft>
            </a:pPr>
            <a:r>
              <a:rPr lang="en-US" altLang="zh-CN" sz="800" b="1">
                <a:solidFill>
                  <a:srgbClr val="3E5E08"/>
                </a:solidFill>
                <a:ea typeface="楷体_GB2312" pitchFamily="49" charset="-122"/>
                <a:cs typeface="Times New Roman" pitchFamily="18" charset="0"/>
              </a:rPr>
              <a:t>                </a:t>
            </a:r>
            <a:r>
              <a:rPr lang="zh-CN" altLang="en-US" sz="800" b="1">
                <a:solidFill>
                  <a:srgbClr val="3E5E08"/>
                </a:solidFill>
                <a:ea typeface="楷体_GB2312" pitchFamily="49" charset="-122"/>
                <a:cs typeface="Times New Roman" pitchFamily="18" charset="0"/>
              </a:rPr>
              <a:t>美国教育战略之树成长过程</a:t>
            </a:r>
            <a:r>
              <a:rPr lang="en-US" altLang="zh-CN" sz="800" b="1">
                <a:solidFill>
                  <a:srgbClr val="3E5E08"/>
                </a:solidFill>
                <a:ea typeface="楷体_GB2312" pitchFamily="49" charset="-122"/>
                <a:cs typeface="Times New Roman" pitchFamily="18" charset="0"/>
              </a:rPr>
              <a:t>	</a:t>
            </a:r>
            <a:r>
              <a:rPr lang="en-US" altLang="zh-CN" sz="600">
                <a:solidFill>
                  <a:srgbClr val="3E5E08"/>
                </a:solidFill>
                <a:ea typeface="楷体_GB2312" pitchFamily="49" charset="-122"/>
                <a:cs typeface="Times New Roman" pitchFamily="18" charset="0"/>
              </a:rPr>
              <a:t> </a:t>
            </a:r>
            <a:endParaRPr lang="en-US" altLang="zh-CN" sz="1200">
              <a:solidFill>
                <a:srgbClr val="3E5E08"/>
              </a:solidFill>
              <a:ea typeface="楷体_GB2312" pitchFamily="49" charset="-122"/>
              <a:cs typeface="Times New Roman" pitchFamily="18" charset="0"/>
            </a:endParaRPr>
          </a:p>
        </p:txBody>
      </p:sp>
    </p:spTree>
    <p:extLst>
      <p:ext uri="{BB962C8B-B14F-4D97-AF65-F5344CB8AC3E}">
        <p14:creationId xmlns:p14="http://schemas.microsoft.com/office/powerpoint/2010/main" val="1948964520"/>
      </p:ext>
    </p:extLst>
  </p:cSld>
  <p:clrMapOvr>
    <a:masterClrMapping/>
  </p:clrMapOvr>
  <p:transition>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bwMode="auto">
          <a:xfrm>
            <a:off x="786492" y="382815"/>
            <a:ext cx="7772400" cy="1462088"/>
          </a:xfrm>
          <a:noFill/>
        </p:spPr>
        <p:txBody>
          <a:bodyPr wrap="square" numCol="1" anchorCtr="0" compatLnSpc="1">
            <a:prstTxWarp prst="textNoShape">
              <a:avLst/>
            </a:prstTxWarp>
          </a:bodyPr>
          <a:lstStyle/>
          <a:p>
            <a:pPr eaLnBrk="1" hangingPunct="1"/>
            <a:r>
              <a:rPr lang="en-US" altLang="zh-CN" cap="none" dirty="0" smtClean="0">
                <a:ln>
                  <a:noFill/>
                </a:ln>
              </a:rPr>
              <a:t>       </a:t>
            </a:r>
            <a:r>
              <a:rPr lang="zh-CN" altLang="en-US" cap="none" dirty="0" smtClean="0">
                <a:ln>
                  <a:noFill/>
                </a:ln>
              </a:rPr>
              <a:t>现代田园教育四大支柱</a:t>
            </a:r>
          </a:p>
        </p:txBody>
      </p:sp>
      <p:graphicFrame>
        <p:nvGraphicFramePr>
          <p:cNvPr id="3" name="图示 2"/>
          <p:cNvGraphicFramePr/>
          <p:nvPr>
            <p:extLst>
              <p:ext uri="{D42A27DB-BD31-4B8C-83A1-F6EECF244321}">
                <p14:modId xmlns:p14="http://schemas.microsoft.com/office/powerpoint/2010/main" val="2742582179"/>
              </p:ext>
            </p:extLst>
          </p:nvPr>
        </p:nvGraphicFramePr>
        <p:xfrm>
          <a:off x="4319520" y="1787533"/>
          <a:ext cx="5173996" cy="40056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65589088"/>
      </p:ext>
    </p:extLst>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26420" y="996528"/>
            <a:ext cx="9144000" cy="1771839"/>
          </a:xfrm>
        </p:spPr>
        <p:txBody>
          <a:bodyPr>
            <a:normAutofit/>
          </a:bodyPr>
          <a:lstStyle/>
          <a:p>
            <a:r>
              <a:rPr lang="zh-CN" altLang="en-US" sz="4000" b="1" dirty="0" smtClean="0">
                <a:solidFill>
                  <a:srgbClr val="FF0000"/>
                </a:solidFill>
              </a:rPr>
              <a:t>建设教育强国是未来教育发展</a:t>
            </a:r>
            <a:r>
              <a:rPr lang="en-US" altLang="zh-CN" sz="4000" b="1" dirty="0" smtClean="0">
                <a:solidFill>
                  <a:srgbClr val="FF0000"/>
                </a:solidFill>
              </a:rPr>
              <a:t/>
            </a:r>
            <a:br>
              <a:rPr lang="en-US" altLang="zh-CN" sz="4000" b="1" dirty="0" smtClean="0">
                <a:solidFill>
                  <a:srgbClr val="FF0000"/>
                </a:solidFill>
              </a:rPr>
            </a:br>
            <a:r>
              <a:rPr lang="zh-CN" altLang="en-US" sz="4000" b="1" dirty="0" smtClean="0">
                <a:solidFill>
                  <a:srgbClr val="FF0000"/>
                </a:solidFill>
              </a:rPr>
              <a:t>总目标和总趋势</a:t>
            </a:r>
            <a:endParaRPr lang="zh-CN" altLang="en-US" sz="4000" b="1" dirty="0">
              <a:solidFill>
                <a:srgbClr val="FF0000"/>
              </a:solidFill>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652843" cy="721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图示 7"/>
          <p:cNvGraphicFramePr/>
          <p:nvPr>
            <p:extLst>
              <p:ext uri="{D42A27DB-BD31-4B8C-83A1-F6EECF244321}">
                <p14:modId xmlns:p14="http://schemas.microsoft.com/office/powerpoint/2010/main" val="3027799757"/>
              </p:ext>
            </p:extLst>
          </p:nvPr>
        </p:nvGraphicFramePr>
        <p:xfrm>
          <a:off x="1610686" y="1936070"/>
          <a:ext cx="9010765"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435230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p:cNvSpPr>
            <a:spLocks noGrp="1" noChangeArrowheads="1"/>
          </p:cNvSpPr>
          <p:nvPr>
            <p:ph idx="4294967295"/>
          </p:nvPr>
        </p:nvSpPr>
        <p:spPr>
          <a:xfrm>
            <a:off x="1851025" y="3141663"/>
            <a:ext cx="8229600" cy="1225550"/>
          </a:xfrm>
          <a:solidFill>
            <a:srgbClr val="008000"/>
          </a:solidFill>
        </p:spPr>
        <p:txBody>
          <a:bodyPr anchor="t">
            <a:normAutofit/>
          </a:bodyPr>
          <a:lstStyle/>
          <a:p>
            <a:pPr marL="273050">
              <a:buNone/>
            </a:pPr>
            <a:r>
              <a:rPr lang="en-US" altLang="zh-CN" sz="3200" dirty="0">
                <a:latin typeface="Arial" charset="0"/>
                <a:ea typeface="宋体" charset="-122"/>
              </a:rPr>
              <a:t>   </a:t>
            </a:r>
            <a:r>
              <a:rPr lang="en-US" altLang="zh-CN" sz="3200" dirty="0">
                <a:solidFill>
                  <a:schemeClr val="bg1"/>
                </a:solidFill>
                <a:latin typeface="Arial" charset="0"/>
                <a:ea typeface="宋体" charset="-122"/>
              </a:rPr>
              <a:t>      </a:t>
            </a:r>
            <a:r>
              <a:rPr lang="zh-CN" altLang="en-US" sz="3200" dirty="0">
                <a:solidFill>
                  <a:schemeClr val="bg1"/>
                </a:solidFill>
                <a:latin typeface="Arial" charset="0"/>
                <a:ea typeface="宋体" charset="-122"/>
              </a:rPr>
              <a:t>青涩现代化是一种不全面、不成熟和不完善的现代化发展阶段。</a:t>
            </a:r>
          </a:p>
          <a:p>
            <a:pPr marL="273050">
              <a:buNone/>
            </a:pPr>
            <a:endParaRPr lang="zh-CN" altLang="en-US" dirty="0" smtClean="0">
              <a:solidFill>
                <a:schemeClr val="tx1"/>
              </a:solidFill>
              <a:latin typeface="Arial" charset="0"/>
              <a:ea typeface="宋体" charset="-122"/>
            </a:endParaRPr>
          </a:p>
          <a:p>
            <a:pPr marL="273050">
              <a:buNone/>
            </a:pPr>
            <a:endParaRPr lang="en-US" altLang="zh-CN" dirty="0" smtClean="0">
              <a:solidFill>
                <a:schemeClr val="bg1"/>
              </a:solidFill>
              <a:latin typeface="Arial" charset="0"/>
              <a:ea typeface="宋体" charset="-122"/>
            </a:endParaRPr>
          </a:p>
        </p:txBody>
      </p:sp>
      <p:sp>
        <p:nvSpPr>
          <p:cNvPr id="77826" name="Rectangle 2"/>
          <p:cNvSpPr>
            <a:spLocks noGrp="1" noChangeArrowheads="1"/>
          </p:cNvSpPr>
          <p:nvPr>
            <p:ph type="title" idx="4294967295"/>
          </p:nvPr>
        </p:nvSpPr>
        <p:spPr bwMode="auto">
          <a:xfrm>
            <a:off x="1774825" y="620713"/>
            <a:ext cx="8229600" cy="1143000"/>
          </a:xfrm>
          <a:noFill/>
        </p:spPr>
        <p:txBody>
          <a:bodyPr wrap="square" numCol="1" anchorCtr="0" compatLnSpc="1">
            <a:prstTxWarp prst="textNoShape">
              <a:avLst/>
            </a:prstTxWarp>
          </a:bodyPr>
          <a:lstStyle/>
          <a:p>
            <a:pPr eaLnBrk="1" hangingPunct="1"/>
            <a:r>
              <a:rPr lang="zh-CN" altLang="en-US" cap="none" dirty="0" smtClean="0">
                <a:ln>
                  <a:noFill/>
                </a:ln>
                <a:latin typeface="Arial" charset="0"/>
                <a:ea typeface="宋体" charset="-122"/>
              </a:rPr>
              <a:t>青涩现代化的特点</a:t>
            </a:r>
          </a:p>
        </p:txBody>
      </p:sp>
      <p:sp>
        <p:nvSpPr>
          <p:cNvPr id="77827" name="Rectangle 3"/>
          <p:cNvSpPr txBox="1">
            <a:spLocks noChangeArrowheads="1"/>
          </p:cNvSpPr>
          <p:nvPr/>
        </p:nvSpPr>
        <p:spPr bwMode="auto">
          <a:xfrm>
            <a:off x="1847850" y="1779588"/>
            <a:ext cx="8229600" cy="1225550"/>
          </a:xfrm>
          <a:prstGeom prst="rect">
            <a:avLst/>
          </a:prstGeom>
          <a:solidFill>
            <a:srgbClr val="FF0000"/>
          </a:solidFill>
          <a:ln w="9525">
            <a:noFill/>
            <a:miter lim="800000"/>
            <a:headEnd/>
            <a:tailEnd/>
          </a:ln>
        </p:spPr>
        <p:txBody>
          <a:bodyPr/>
          <a:lstStyle/>
          <a:p>
            <a:pPr marL="342900" indent="-342900">
              <a:spcBef>
                <a:spcPct val="20000"/>
              </a:spcBef>
            </a:pPr>
            <a:r>
              <a:rPr lang="en-US" altLang="zh-CN" sz="3200" dirty="0">
                <a:ea typeface="宋体" charset="-122"/>
              </a:rPr>
              <a:t>         </a:t>
            </a:r>
            <a:r>
              <a:rPr lang="en-US" altLang="zh-CN" sz="3200" dirty="0" smtClean="0">
                <a:ea typeface="宋体" charset="-122"/>
              </a:rPr>
              <a:t>    </a:t>
            </a:r>
            <a:r>
              <a:rPr lang="zh-CN" altLang="en-US" sz="3200" dirty="0" smtClean="0">
                <a:solidFill>
                  <a:schemeClr val="bg1"/>
                </a:solidFill>
                <a:ea typeface="宋体" charset="-122"/>
              </a:rPr>
              <a:t>现代化</a:t>
            </a:r>
            <a:r>
              <a:rPr lang="zh-CN" altLang="en-US" sz="3200" dirty="0">
                <a:solidFill>
                  <a:schemeClr val="bg1"/>
                </a:solidFill>
                <a:ea typeface="宋体" charset="-122"/>
              </a:rPr>
              <a:t>即是现代性在物质的、制度的、观念的三个层面的增加和扩展。</a:t>
            </a:r>
          </a:p>
          <a:p>
            <a:pPr marL="342900" indent="-342900">
              <a:spcBef>
                <a:spcPct val="20000"/>
              </a:spcBef>
            </a:pPr>
            <a:endParaRPr lang="zh-CN" altLang="en-US" sz="3200" dirty="0">
              <a:solidFill>
                <a:schemeClr val="bg1"/>
              </a:solidFill>
              <a:ea typeface="宋体" charset="-122"/>
            </a:endParaRPr>
          </a:p>
          <a:p>
            <a:pPr marL="342900" indent="-342900">
              <a:spcBef>
                <a:spcPct val="20000"/>
              </a:spcBef>
            </a:pPr>
            <a:endParaRPr lang="en-US" altLang="zh-CN" sz="3200" dirty="0">
              <a:solidFill>
                <a:schemeClr val="bg1"/>
              </a:solidFill>
              <a:ea typeface="宋体" charset="-122"/>
            </a:endParaRPr>
          </a:p>
        </p:txBody>
      </p:sp>
      <p:sp>
        <p:nvSpPr>
          <p:cNvPr id="77828" name="Rectangle 3"/>
          <p:cNvSpPr txBox="1">
            <a:spLocks noChangeArrowheads="1"/>
          </p:cNvSpPr>
          <p:nvPr/>
        </p:nvSpPr>
        <p:spPr bwMode="auto">
          <a:xfrm>
            <a:off x="1847850" y="4508500"/>
            <a:ext cx="8229600" cy="1225550"/>
          </a:xfrm>
          <a:prstGeom prst="rect">
            <a:avLst/>
          </a:prstGeom>
          <a:solidFill>
            <a:srgbClr val="0000FF"/>
          </a:solidFill>
          <a:ln w="9525">
            <a:noFill/>
            <a:miter lim="800000"/>
            <a:headEnd/>
            <a:tailEnd/>
          </a:ln>
        </p:spPr>
        <p:txBody>
          <a:bodyPr/>
          <a:lstStyle/>
          <a:p>
            <a:pPr marL="342900" indent="-342900">
              <a:spcBef>
                <a:spcPct val="20000"/>
              </a:spcBef>
            </a:pPr>
            <a:r>
              <a:rPr lang="en-US" altLang="zh-CN" sz="3200" dirty="0">
                <a:ea typeface="宋体" charset="-122"/>
              </a:rPr>
              <a:t>         </a:t>
            </a:r>
            <a:r>
              <a:rPr lang="en-US" altLang="zh-CN" sz="3200" dirty="0" smtClean="0">
                <a:ea typeface="宋体" charset="-122"/>
              </a:rPr>
              <a:t>   </a:t>
            </a:r>
            <a:r>
              <a:rPr lang="zh-CN" altLang="en-US" sz="3200" dirty="0" smtClean="0">
                <a:solidFill>
                  <a:schemeClr val="bg1"/>
                </a:solidFill>
                <a:ea typeface="宋体" charset="-122"/>
              </a:rPr>
              <a:t>青</a:t>
            </a:r>
            <a:r>
              <a:rPr lang="zh-CN" altLang="en-US" sz="3200" dirty="0">
                <a:solidFill>
                  <a:schemeClr val="bg1"/>
                </a:solidFill>
                <a:ea typeface="宋体" charset="-122"/>
              </a:rPr>
              <a:t>涩现代化：物质困境；制度困境；精神困境。</a:t>
            </a:r>
          </a:p>
          <a:p>
            <a:pPr marL="342900" indent="-342900">
              <a:spcBef>
                <a:spcPct val="20000"/>
              </a:spcBef>
            </a:pPr>
            <a:endParaRPr lang="zh-CN" altLang="en-US" sz="3200" dirty="0">
              <a:solidFill>
                <a:schemeClr val="bg1"/>
              </a:solidFill>
              <a:ea typeface="宋体" charset="-122"/>
            </a:endParaRPr>
          </a:p>
          <a:p>
            <a:pPr marL="342900" indent="-342900">
              <a:spcBef>
                <a:spcPct val="20000"/>
              </a:spcBef>
            </a:pPr>
            <a:endParaRPr lang="en-US" altLang="zh-CN" sz="3200" dirty="0">
              <a:solidFill>
                <a:schemeClr val="bg1"/>
              </a:solidFill>
              <a:ea typeface="宋体" charset="-122"/>
            </a:endParaRPr>
          </a:p>
        </p:txBody>
      </p:sp>
    </p:spTree>
    <p:extLst>
      <p:ext uri="{BB962C8B-B14F-4D97-AF65-F5344CB8AC3E}">
        <p14:creationId xmlns:p14="http://schemas.microsoft.com/office/powerpoint/2010/main" val="373130576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noChangeArrowheads="1"/>
          </p:cNvSpPr>
          <p:nvPr>
            <p:ph type="title"/>
          </p:nvPr>
        </p:nvSpPr>
        <p:spPr>
          <a:xfrm>
            <a:off x="2640014" y="115889"/>
            <a:ext cx="7273925" cy="820737"/>
          </a:xfrm>
        </p:spPr>
        <p:txBody>
          <a:bodyPr anchor="b"/>
          <a:lstStyle/>
          <a:p>
            <a:pPr algn="ctr"/>
            <a:r>
              <a:rPr lang="zh-CN" altLang="en-US" smtClean="0">
                <a:solidFill>
                  <a:srgbClr val="FF0000"/>
                </a:solidFill>
              </a:rPr>
              <a:t>新儒家教育思想</a:t>
            </a:r>
          </a:p>
        </p:txBody>
      </p:sp>
      <p:graphicFrame>
        <p:nvGraphicFramePr>
          <p:cNvPr id="5" name="内容占位符 4"/>
          <p:cNvGraphicFramePr>
            <a:graphicFrameLocks noGrp="1"/>
          </p:cNvGraphicFramePr>
          <p:nvPr>
            <p:ph idx="1"/>
          </p:nvPr>
        </p:nvGraphicFramePr>
        <p:xfrm>
          <a:off x="2783188" y="1412224"/>
          <a:ext cx="7567637" cy="51832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图示 6"/>
          <p:cNvGraphicFramePr/>
          <p:nvPr/>
        </p:nvGraphicFramePr>
        <p:xfrm>
          <a:off x="595273" y="1928801"/>
          <a:ext cx="5572165" cy="377824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extLst>
      <p:ext uri="{BB962C8B-B14F-4D97-AF65-F5344CB8AC3E}">
        <p14:creationId xmlns:p14="http://schemas.microsoft.com/office/powerpoint/2010/main" val="124621236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4"/>
          <p:cNvSpPr>
            <a:spLocks noGrp="1"/>
          </p:cNvSpPr>
          <p:nvPr>
            <p:ph type="ctrTitle"/>
          </p:nvPr>
        </p:nvSpPr>
        <p:spPr bwMode="auto">
          <a:xfrm>
            <a:off x="263525" y="1268414"/>
            <a:ext cx="7772400" cy="1470025"/>
          </a:xfrm>
        </p:spPr>
        <p:txBody>
          <a:bodyPr wrap="square" numCol="1" anchorCtr="0" compatLnSpc="1">
            <a:prstTxWarp prst="textNoShape">
              <a:avLst/>
            </a:prstTxWarp>
          </a:bodyPr>
          <a:lstStyle/>
          <a:p>
            <a:pPr algn="ctr" eaLnBrk="1" hangingPunct="1"/>
            <a:r>
              <a:rPr lang="zh-CN" altLang="en-US" cap="none" smtClean="0">
                <a:ln>
                  <a:noFill/>
                </a:ln>
              </a:rPr>
              <a:t>       </a:t>
            </a:r>
            <a:r>
              <a:rPr lang="zh-CN" altLang="en-US" sz="4400" cap="none">
                <a:solidFill>
                  <a:srgbClr val="FF0000"/>
                </a:solidFill>
                <a:ea typeface="黑体" pitchFamily="2" charset="-122"/>
              </a:rPr>
              <a:t>研究是一种方法</a:t>
            </a:r>
            <a:endParaRPr lang="en-US" altLang="zh-CN" sz="4400" cap="none">
              <a:solidFill>
                <a:srgbClr val="FF0000"/>
              </a:solidFill>
              <a:ea typeface="黑体" pitchFamily="2" charset="-122"/>
            </a:endParaRPr>
          </a:p>
        </p:txBody>
      </p:sp>
      <p:sp>
        <p:nvSpPr>
          <p:cNvPr id="80898" name="Rectangle 5"/>
          <p:cNvSpPr>
            <a:spLocks noGrp="1"/>
          </p:cNvSpPr>
          <p:nvPr>
            <p:ph type="subTitle" idx="1"/>
          </p:nvPr>
        </p:nvSpPr>
        <p:spPr/>
        <p:txBody>
          <a:bodyPr/>
          <a:lstStyle/>
          <a:p>
            <a:pPr eaLnBrk="1" hangingPunct="1"/>
            <a:endParaRPr lang="zh-CN" altLang="en-US" smtClean="0"/>
          </a:p>
        </p:txBody>
      </p:sp>
      <p:pic>
        <p:nvPicPr>
          <p:cNvPr id="80900" name="Picture 4" descr="16-52-56-11(大数据）"/>
          <p:cNvPicPr>
            <a:picLocks noChangeAspect="1" noChangeArrowheads="1"/>
          </p:cNvPicPr>
          <p:nvPr/>
        </p:nvPicPr>
        <p:blipFill>
          <a:blip r:embed="rId2"/>
          <a:srcRect/>
          <a:stretch>
            <a:fillRect/>
          </a:stretch>
        </p:blipFill>
        <p:spPr bwMode="auto">
          <a:xfrm>
            <a:off x="7193644" y="3558042"/>
            <a:ext cx="3313113" cy="2397125"/>
          </a:xfrm>
          <a:prstGeom prst="rect">
            <a:avLst/>
          </a:prstGeom>
          <a:noFill/>
          <a:ln w="38100">
            <a:solidFill>
              <a:srgbClr val="CC9900"/>
            </a:solidFill>
            <a:miter lim="800000"/>
            <a:headEnd/>
            <a:tailEnd/>
          </a:ln>
        </p:spPr>
      </p:pic>
    </p:spTree>
    <p:extLst>
      <p:ext uri="{BB962C8B-B14F-4D97-AF65-F5344CB8AC3E}">
        <p14:creationId xmlns:p14="http://schemas.microsoft.com/office/powerpoint/2010/main" val="267034212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92313" y="692150"/>
            <a:ext cx="8229600" cy="1143000"/>
          </a:xfrm>
        </p:spPr>
        <p:txBody>
          <a:bodyPr/>
          <a:lstStyle/>
          <a:p>
            <a:pPr>
              <a:defRPr/>
            </a:pPr>
            <a:r>
              <a:rPr lang="zh-CN" dirty="0">
                <a:solidFill>
                  <a:srgbClr val="FF0000"/>
                </a:solidFill>
                <a:cs typeface="+mj-cs"/>
              </a:rPr>
              <a:t>在跨学科之处寻找学术生长点</a:t>
            </a:r>
          </a:p>
        </p:txBody>
      </p:sp>
      <p:sp>
        <p:nvSpPr>
          <p:cNvPr id="81922" name="Rectangle 3"/>
          <p:cNvSpPr>
            <a:spLocks noGrp="1" noChangeArrowheads="1"/>
          </p:cNvSpPr>
          <p:nvPr>
            <p:ph idx="4294967295"/>
          </p:nvPr>
        </p:nvSpPr>
        <p:spPr>
          <a:xfrm>
            <a:off x="2025650" y="1835151"/>
            <a:ext cx="8229600" cy="3097213"/>
          </a:xfrm>
          <a:prstGeom prst="rect">
            <a:avLst/>
          </a:prstGeom>
        </p:spPr>
        <p:txBody>
          <a:bodyPr/>
          <a:lstStyle/>
          <a:p>
            <a:pPr eaLnBrk="1" hangingPunct="1">
              <a:lnSpc>
                <a:spcPct val="90000"/>
              </a:lnSpc>
            </a:pPr>
            <a:r>
              <a:rPr lang="zh-CN" altLang="en-US" sz="2600" b="1" dirty="0">
                <a:solidFill>
                  <a:srgbClr val="002060"/>
                </a:solidFill>
              </a:rPr>
              <a:t>跨学科研究是世界教育科学发展趋势</a:t>
            </a:r>
          </a:p>
          <a:p>
            <a:pPr eaLnBrk="1" hangingPunct="1">
              <a:lnSpc>
                <a:spcPct val="90000"/>
              </a:lnSpc>
            </a:pPr>
            <a:r>
              <a:rPr lang="zh-CN" altLang="en-US" sz="2600" b="1" dirty="0">
                <a:solidFill>
                  <a:srgbClr val="002060"/>
                </a:solidFill>
              </a:rPr>
              <a:t>人口研究与教育发展</a:t>
            </a:r>
          </a:p>
          <a:p>
            <a:pPr eaLnBrk="1" hangingPunct="1">
              <a:lnSpc>
                <a:spcPct val="90000"/>
              </a:lnSpc>
            </a:pPr>
            <a:r>
              <a:rPr lang="zh-CN" altLang="en-US" sz="2600" b="1" dirty="0">
                <a:solidFill>
                  <a:srgbClr val="002060"/>
                </a:solidFill>
              </a:rPr>
              <a:t>城镇化与教育发展</a:t>
            </a:r>
          </a:p>
          <a:p>
            <a:pPr eaLnBrk="1" hangingPunct="1">
              <a:lnSpc>
                <a:spcPct val="90000"/>
              </a:lnSpc>
            </a:pPr>
            <a:r>
              <a:rPr lang="zh-CN" altLang="en-US" sz="2600" b="1" dirty="0">
                <a:solidFill>
                  <a:srgbClr val="002060"/>
                </a:solidFill>
              </a:rPr>
              <a:t>人力资源与教育发展</a:t>
            </a:r>
          </a:p>
          <a:p>
            <a:pPr eaLnBrk="1" hangingPunct="1">
              <a:lnSpc>
                <a:spcPct val="90000"/>
              </a:lnSpc>
            </a:pPr>
            <a:r>
              <a:rPr lang="zh-CN" altLang="en-US" sz="2600" b="1" dirty="0">
                <a:solidFill>
                  <a:srgbClr val="002060"/>
                </a:solidFill>
              </a:rPr>
              <a:t>由北京一点优势出发拓展的研究优势</a:t>
            </a:r>
          </a:p>
          <a:p>
            <a:pPr eaLnBrk="1" hangingPunct="1">
              <a:lnSpc>
                <a:spcPct val="90000"/>
              </a:lnSpc>
            </a:pPr>
            <a:r>
              <a:rPr lang="zh-CN" altLang="en-US" sz="2600" b="1" dirty="0">
                <a:solidFill>
                  <a:srgbClr val="002060"/>
                </a:solidFill>
              </a:rPr>
              <a:t>宏观研究与微观研究的相通之处</a:t>
            </a:r>
          </a:p>
        </p:txBody>
      </p:sp>
      <p:pic>
        <p:nvPicPr>
          <p:cNvPr id="81923" name="图片 1"/>
          <p:cNvPicPr>
            <a:picLocks noChangeAspect="1"/>
          </p:cNvPicPr>
          <p:nvPr/>
        </p:nvPicPr>
        <p:blipFill>
          <a:blip r:embed="rId2"/>
          <a:srcRect/>
          <a:stretch>
            <a:fillRect/>
          </a:stretch>
        </p:blipFill>
        <p:spPr bwMode="auto">
          <a:xfrm>
            <a:off x="1992314" y="5157788"/>
            <a:ext cx="8099425" cy="1466850"/>
          </a:xfrm>
          <a:prstGeom prst="rect">
            <a:avLst/>
          </a:prstGeom>
          <a:noFill/>
          <a:ln w="38100">
            <a:solidFill>
              <a:srgbClr val="FFC000"/>
            </a:solidFill>
            <a:miter lim="800000"/>
            <a:headEnd/>
            <a:tailEnd/>
          </a:ln>
        </p:spPr>
      </p:pic>
    </p:spTree>
    <p:extLst>
      <p:ext uri="{BB962C8B-B14F-4D97-AF65-F5344CB8AC3E}">
        <p14:creationId xmlns:p14="http://schemas.microsoft.com/office/powerpoint/2010/main" val="728095273"/>
      </p:ext>
    </p:extLst>
  </p:cSld>
  <p:clrMapOvr>
    <a:masterClrMapping/>
  </p:clrMapOvr>
  <p:transition spd="slow">
    <p:pull dir="ru"/>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p:cNvSpPr>
          <p:nvPr>
            <p:ph type="ctrTitle" idx="4294967295"/>
          </p:nvPr>
        </p:nvSpPr>
        <p:spPr bwMode="auto">
          <a:xfrm>
            <a:off x="2135188" y="1628776"/>
            <a:ext cx="8062912" cy="1470025"/>
          </a:xfrm>
          <a:noFill/>
        </p:spPr>
        <p:txBody>
          <a:bodyPr wrap="square" numCol="1" anchorCtr="0" compatLnSpc="1">
            <a:prstTxWarp prst="textNoShape">
              <a:avLst/>
            </a:prstTxWarp>
          </a:bodyPr>
          <a:lstStyle/>
          <a:p>
            <a:pPr algn="ctr" eaLnBrk="1" hangingPunct="1"/>
            <a:r>
              <a:rPr lang="zh-CN" altLang="en-US" b="1" cap="none" dirty="0" smtClean="0">
                <a:ln>
                  <a:noFill/>
                </a:ln>
              </a:rPr>
              <a:t>快速取得成就的捷径：跨界研究</a:t>
            </a:r>
          </a:p>
        </p:txBody>
      </p:sp>
      <p:sp>
        <p:nvSpPr>
          <p:cNvPr id="82946" name="副标题 2"/>
          <p:cNvSpPr>
            <a:spLocks noGrp="1"/>
          </p:cNvSpPr>
          <p:nvPr>
            <p:ph type="subTitle" idx="4294967295"/>
          </p:nvPr>
        </p:nvSpPr>
        <p:spPr>
          <a:xfrm>
            <a:off x="1768176" y="2986481"/>
            <a:ext cx="8281987" cy="1673818"/>
          </a:xfrm>
        </p:spPr>
        <p:txBody>
          <a:bodyPr/>
          <a:lstStyle/>
          <a:p>
            <a:pPr marL="0" indent="0" algn="ctr">
              <a:buNone/>
            </a:pPr>
            <a:r>
              <a:rPr lang="zh-CN" altLang="en-US" dirty="0" smtClean="0">
                <a:solidFill>
                  <a:srgbClr val="002060"/>
                </a:solidFill>
              </a:rPr>
              <a:t>教育界将我视为研究教育与人口问题的专家</a:t>
            </a:r>
            <a:endParaRPr lang="en-US" dirty="0" smtClean="0">
              <a:solidFill>
                <a:srgbClr val="002060"/>
              </a:solidFill>
              <a:ea typeface="幼圆"/>
            </a:endParaRPr>
          </a:p>
          <a:p>
            <a:pPr marL="0" indent="0" algn="ctr">
              <a:buNone/>
            </a:pPr>
            <a:r>
              <a:rPr lang="zh-CN" altLang="en-US" dirty="0" smtClean="0">
                <a:solidFill>
                  <a:srgbClr val="002060"/>
                </a:solidFill>
              </a:rPr>
              <a:t>人口界将我视为研究人口与教育问题的专家</a:t>
            </a:r>
          </a:p>
        </p:txBody>
      </p:sp>
    </p:spTree>
    <p:extLst>
      <p:ext uri="{BB962C8B-B14F-4D97-AF65-F5344CB8AC3E}">
        <p14:creationId xmlns:p14="http://schemas.microsoft.com/office/powerpoint/2010/main" val="1194634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6" name="Rectangle 6"/>
          <p:cNvSpPr>
            <a:spLocks noChangeArrowheads="1"/>
          </p:cNvSpPr>
          <p:nvPr/>
        </p:nvSpPr>
        <p:spPr bwMode="auto">
          <a:xfrm>
            <a:off x="1075693" y="1241039"/>
            <a:ext cx="2348720" cy="523220"/>
          </a:xfrm>
          <a:prstGeom prst="rect">
            <a:avLst/>
          </a:prstGeom>
          <a:noFill/>
          <a:ln w="9525">
            <a:noFill/>
            <a:miter lim="800000"/>
            <a:headEnd/>
            <a:tailEnd/>
          </a:ln>
        </p:spPr>
        <p:txBody>
          <a:bodyPr wrap="none">
            <a:spAutoFit/>
          </a:bodyPr>
          <a:lstStyle/>
          <a:p>
            <a:pPr eaLnBrk="1" hangingPunct="1">
              <a:spcBef>
                <a:spcPct val="30000"/>
              </a:spcBef>
              <a:buFont typeface="Arial" pitchFamily="34" charset="0"/>
              <a:buNone/>
            </a:pPr>
            <a:r>
              <a:rPr lang="zh-CN" altLang="en-US" sz="2800" b="1" dirty="0" smtClean="0">
                <a:solidFill>
                  <a:srgbClr val="FF0000"/>
                </a:solidFill>
              </a:rPr>
              <a:t>世界科学革命</a:t>
            </a:r>
            <a:endParaRPr lang="zh-CN" altLang="en-US" sz="2800" b="1" dirty="0">
              <a:solidFill>
                <a:srgbClr val="FF0000"/>
              </a:solidFill>
            </a:endParaRPr>
          </a:p>
        </p:txBody>
      </p:sp>
      <p:grpSp>
        <p:nvGrpSpPr>
          <p:cNvPr id="2" name="组合 14"/>
          <p:cNvGrpSpPr/>
          <p:nvPr/>
        </p:nvGrpSpPr>
        <p:grpSpPr>
          <a:xfrm>
            <a:off x="824820" y="1399431"/>
            <a:ext cx="10744328" cy="4508499"/>
            <a:chOff x="117154" y="823265"/>
            <a:chExt cx="11808404" cy="5370911"/>
          </a:xfrm>
        </p:grpSpPr>
        <p:sp>
          <p:nvSpPr>
            <p:cNvPr id="71682" name="Rectangle 2"/>
            <p:cNvSpPr>
              <a:spLocks noChangeArrowheads="1"/>
            </p:cNvSpPr>
            <p:nvPr/>
          </p:nvSpPr>
          <p:spPr bwMode="auto">
            <a:xfrm>
              <a:off x="117154" y="5279776"/>
              <a:ext cx="2207683" cy="914400"/>
            </a:xfrm>
            <a:prstGeom prst="rect">
              <a:avLst/>
            </a:prstGeom>
            <a:solidFill>
              <a:srgbClr val="7030A0"/>
            </a:solidFill>
            <a:ln w="2857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eaLnBrk="1" hangingPunct="1">
                <a:buFont typeface="Arial" pitchFamily="34" charset="0"/>
                <a:buNone/>
              </a:pPr>
              <a:r>
                <a:rPr lang="zh-CN" altLang="en-US" b="1" dirty="0" smtClean="0">
                  <a:solidFill>
                    <a:schemeClr val="bg1"/>
                  </a:solidFill>
                </a:rPr>
                <a:t>第一次科学革命</a:t>
              </a:r>
              <a:endParaRPr lang="zh-CN" altLang="en-US" b="1" dirty="0">
                <a:solidFill>
                  <a:schemeClr val="bg1"/>
                </a:solidFill>
              </a:endParaRPr>
            </a:p>
          </p:txBody>
        </p:sp>
        <p:sp>
          <p:nvSpPr>
            <p:cNvPr id="71683" name="Rectangle 3"/>
            <p:cNvSpPr>
              <a:spLocks noChangeArrowheads="1"/>
            </p:cNvSpPr>
            <p:nvPr/>
          </p:nvSpPr>
          <p:spPr bwMode="auto">
            <a:xfrm>
              <a:off x="4978272" y="3063654"/>
              <a:ext cx="2207683" cy="914400"/>
            </a:xfrm>
            <a:prstGeom prst="rect">
              <a:avLst/>
            </a:prstGeom>
            <a:solidFill>
              <a:srgbClr val="00CC00"/>
            </a:solidFill>
            <a:ln w="381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zh-CN" altLang="en-US" b="1" dirty="0" smtClean="0">
                  <a:solidFill>
                    <a:schemeClr val="bg1"/>
                  </a:solidFill>
                </a:rPr>
                <a:t>第三次科学革命</a:t>
              </a:r>
              <a:endParaRPr lang="zh-CN" altLang="en-US" b="1" dirty="0">
                <a:solidFill>
                  <a:schemeClr val="bg1"/>
                </a:solidFill>
              </a:endParaRPr>
            </a:p>
          </p:txBody>
        </p:sp>
        <p:sp>
          <p:nvSpPr>
            <p:cNvPr id="71684" name="Rectangle 4"/>
            <p:cNvSpPr>
              <a:spLocks noChangeArrowheads="1"/>
            </p:cNvSpPr>
            <p:nvPr/>
          </p:nvSpPr>
          <p:spPr bwMode="auto">
            <a:xfrm>
              <a:off x="2481102" y="4144742"/>
              <a:ext cx="2207684" cy="914400"/>
            </a:xfrm>
            <a:prstGeom prst="rect">
              <a:avLst/>
            </a:prstGeom>
            <a:solidFill>
              <a:schemeClr val="hlink"/>
            </a:solidFill>
            <a:ln w="2857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zh-CN" altLang="en-US" b="1" dirty="0" smtClean="0">
                  <a:solidFill>
                    <a:schemeClr val="bg1"/>
                  </a:solidFill>
                </a:rPr>
                <a:t>第二次科学革命</a:t>
              </a:r>
              <a:endParaRPr lang="zh-CN" altLang="en-US" b="1" dirty="0">
                <a:solidFill>
                  <a:schemeClr val="bg1"/>
                </a:solidFill>
              </a:endParaRPr>
            </a:p>
          </p:txBody>
        </p:sp>
        <p:sp>
          <p:nvSpPr>
            <p:cNvPr id="71685" name="AutoShape 5"/>
            <p:cNvSpPr>
              <a:spLocks noChangeArrowheads="1"/>
            </p:cNvSpPr>
            <p:nvPr/>
          </p:nvSpPr>
          <p:spPr bwMode="auto">
            <a:xfrm>
              <a:off x="3326607" y="3184264"/>
              <a:ext cx="1611909" cy="936625"/>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folHlink"/>
            </a:solidFill>
            <a:ln w="9525" cmpd="sng">
              <a:solidFill>
                <a:srgbClr val="CC99FF"/>
              </a:solidFill>
              <a:miter lim="800000"/>
              <a:headEnd/>
              <a:tailEnd/>
            </a:ln>
          </p:spPr>
          <p:txBody>
            <a:bodyPr wrap="none" anchor="ctr"/>
            <a:lstStyle/>
            <a:p>
              <a:endParaRPr lang="zh-CN" altLang="en-US"/>
            </a:p>
          </p:txBody>
        </p:sp>
        <p:sp>
          <p:nvSpPr>
            <p:cNvPr id="71687" name="Rectangle 7"/>
            <p:cNvSpPr>
              <a:spLocks noChangeArrowheads="1"/>
            </p:cNvSpPr>
            <p:nvPr/>
          </p:nvSpPr>
          <p:spPr bwMode="auto">
            <a:xfrm>
              <a:off x="9717875" y="823265"/>
              <a:ext cx="2207683" cy="914400"/>
            </a:xfrm>
            <a:prstGeom prst="rect">
              <a:avLst/>
            </a:prstGeom>
            <a:solidFill>
              <a:srgbClr val="FF0000"/>
            </a:solidFill>
            <a:ln w="38100">
              <a:noFill/>
              <a:beve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zh-CN" altLang="en-US" b="1" dirty="0" smtClean="0">
                  <a:solidFill>
                    <a:schemeClr val="bg1"/>
                  </a:solidFill>
                </a:rPr>
                <a:t>第五次科学革命</a:t>
              </a:r>
              <a:endParaRPr lang="zh-CN" altLang="en-US" b="1" dirty="0">
                <a:solidFill>
                  <a:schemeClr val="bg1"/>
                </a:solidFill>
              </a:endParaRPr>
            </a:p>
          </p:txBody>
        </p:sp>
        <p:sp>
          <p:nvSpPr>
            <p:cNvPr id="71688" name="AutoShape 8"/>
            <p:cNvSpPr>
              <a:spLocks noChangeArrowheads="1"/>
            </p:cNvSpPr>
            <p:nvPr/>
          </p:nvSpPr>
          <p:spPr bwMode="auto">
            <a:xfrm>
              <a:off x="949662" y="4336789"/>
              <a:ext cx="1515534" cy="935037"/>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folHlink"/>
            </a:solidFill>
            <a:ln w="9525" cap="flat" cmpd="sng">
              <a:solidFill>
                <a:srgbClr val="CC99FF"/>
              </a:solidFill>
              <a:bevel/>
              <a:headEnd/>
              <a:tailEnd/>
            </a:ln>
          </p:spPr>
          <p:txBody>
            <a:bodyPr wrap="none" anchor="ctr"/>
            <a:lstStyle/>
            <a:p>
              <a:endParaRPr lang="zh-CN" altLang="en-US"/>
            </a:p>
          </p:txBody>
        </p:sp>
        <p:sp>
          <p:nvSpPr>
            <p:cNvPr id="71689" name="AutoShape 9"/>
            <p:cNvSpPr>
              <a:spLocks noChangeArrowheads="1"/>
            </p:cNvSpPr>
            <p:nvPr/>
          </p:nvSpPr>
          <p:spPr bwMode="auto">
            <a:xfrm>
              <a:off x="5721031" y="2104765"/>
              <a:ext cx="1619404" cy="935037"/>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folHlink"/>
            </a:solidFill>
            <a:ln w="9525" cap="flat" cmpd="sng">
              <a:solidFill>
                <a:srgbClr val="CC99FF"/>
              </a:solidFill>
              <a:bevel/>
              <a:headEnd/>
              <a:tailEnd/>
            </a:ln>
          </p:spPr>
          <p:txBody>
            <a:bodyPr wrap="none" anchor="ctr"/>
            <a:lstStyle/>
            <a:p>
              <a:endParaRPr lang="zh-CN" altLang="en-US"/>
            </a:p>
          </p:txBody>
        </p:sp>
        <p:sp>
          <p:nvSpPr>
            <p:cNvPr id="12" name="Rectangle 3"/>
            <p:cNvSpPr>
              <a:spLocks noChangeArrowheads="1"/>
            </p:cNvSpPr>
            <p:nvPr/>
          </p:nvSpPr>
          <p:spPr bwMode="auto">
            <a:xfrm>
              <a:off x="7364987" y="1999505"/>
              <a:ext cx="2207683" cy="914400"/>
            </a:xfrm>
            <a:prstGeom prst="rect">
              <a:avLst/>
            </a:prstGeom>
            <a:solidFill>
              <a:srgbClr val="FFC000"/>
            </a:solidFill>
            <a:ln w="381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r>
                <a:rPr lang="zh-CN" altLang="en-US" b="1" dirty="0" smtClean="0">
                  <a:solidFill>
                    <a:schemeClr val="bg1"/>
                  </a:solidFill>
                </a:rPr>
                <a:t>第四次科学革命</a:t>
              </a:r>
              <a:endParaRPr lang="zh-CN" altLang="en-US" b="1" dirty="0">
                <a:solidFill>
                  <a:schemeClr val="bg1"/>
                </a:solidFill>
              </a:endParaRPr>
            </a:p>
          </p:txBody>
        </p:sp>
        <p:sp>
          <p:nvSpPr>
            <p:cNvPr id="13" name="AutoShape 9"/>
            <p:cNvSpPr>
              <a:spLocks noChangeArrowheads="1"/>
            </p:cNvSpPr>
            <p:nvPr/>
          </p:nvSpPr>
          <p:spPr bwMode="auto">
            <a:xfrm>
              <a:off x="8167887" y="1048566"/>
              <a:ext cx="1511557" cy="935037"/>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folHlink"/>
            </a:solidFill>
            <a:ln w="9525" cap="flat" cmpd="sng">
              <a:solidFill>
                <a:srgbClr val="CC99FF"/>
              </a:solidFill>
              <a:bevel/>
              <a:headEnd/>
              <a:tailEnd/>
            </a:ln>
          </p:spPr>
          <p:txBody>
            <a:bodyPr wrap="none" anchor="ctr"/>
            <a:lstStyle/>
            <a:p>
              <a:endParaRPr lang="zh-CN" altLang="en-US"/>
            </a:p>
          </p:txBody>
        </p:sp>
      </p:grpSp>
      <p:sp>
        <p:nvSpPr>
          <p:cNvPr id="14" name="矩形 13"/>
          <p:cNvSpPr/>
          <p:nvPr/>
        </p:nvSpPr>
        <p:spPr>
          <a:xfrm>
            <a:off x="1137224" y="5923924"/>
            <a:ext cx="1624163" cy="307777"/>
          </a:xfrm>
          <a:prstGeom prst="rect">
            <a:avLst/>
          </a:prstGeom>
        </p:spPr>
        <p:txBody>
          <a:bodyPr wrap="none">
            <a:spAutoFit/>
          </a:bodyPr>
          <a:lstStyle/>
          <a:p>
            <a:r>
              <a:rPr lang="en-US" altLang="zh-CN" sz="1400" dirty="0" smtClean="0"/>
              <a:t>16</a:t>
            </a:r>
            <a:r>
              <a:rPr lang="zh-CN" altLang="en-US" sz="1400" dirty="0" smtClean="0"/>
              <a:t>世纪意大利中心</a:t>
            </a:r>
            <a:endParaRPr lang="zh-CN" altLang="en-US" sz="1400" dirty="0"/>
          </a:p>
        </p:txBody>
      </p:sp>
      <p:sp>
        <p:nvSpPr>
          <p:cNvPr id="16" name="矩形 15"/>
          <p:cNvSpPr/>
          <p:nvPr/>
        </p:nvSpPr>
        <p:spPr>
          <a:xfrm>
            <a:off x="7780173" y="3196627"/>
            <a:ext cx="1444626" cy="307777"/>
          </a:xfrm>
          <a:prstGeom prst="rect">
            <a:avLst/>
          </a:prstGeom>
        </p:spPr>
        <p:txBody>
          <a:bodyPr wrap="none">
            <a:spAutoFit/>
          </a:bodyPr>
          <a:lstStyle/>
          <a:p>
            <a:r>
              <a:rPr lang="en-US" altLang="zh-CN" sz="1400" dirty="0" smtClean="0"/>
              <a:t>19</a:t>
            </a:r>
            <a:r>
              <a:rPr lang="zh-CN" altLang="en-US" sz="1400" dirty="0" smtClean="0"/>
              <a:t>世纪德国中心</a:t>
            </a:r>
            <a:endParaRPr lang="zh-CN" altLang="en-US" sz="1400" dirty="0"/>
          </a:p>
        </p:txBody>
      </p:sp>
      <p:sp>
        <p:nvSpPr>
          <p:cNvPr id="17" name="矩形 16"/>
          <p:cNvSpPr/>
          <p:nvPr/>
        </p:nvSpPr>
        <p:spPr>
          <a:xfrm>
            <a:off x="5514050" y="4087173"/>
            <a:ext cx="1444626" cy="307777"/>
          </a:xfrm>
          <a:prstGeom prst="rect">
            <a:avLst/>
          </a:prstGeom>
        </p:spPr>
        <p:txBody>
          <a:bodyPr wrap="none">
            <a:spAutoFit/>
          </a:bodyPr>
          <a:lstStyle/>
          <a:p>
            <a:r>
              <a:rPr lang="en-US" altLang="zh-CN" sz="1400" dirty="0" smtClean="0"/>
              <a:t>18</a:t>
            </a:r>
            <a:r>
              <a:rPr lang="zh-CN" altLang="en-US" sz="1400" dirty="0" smtClean="0"/>
              <a:t>世纪法国中心</a:t>
            </a:r>
            <a:endParaRPr lang="zh-CN" altLang="en-US" sz="1400" dirty="0"/>
          </a:p>
        </p:txBody>
      </p:sp>
      <p:sp>
        <p:nvSpPr>
          <p:cNvPr id="18" name="矩形 17"/>
          <p:cNvSpPr/>
          <p:nvPr/>
        </p:nvSpPr>
        <p:spPr>
          <a:xfrm>
            <a:off x="3295637" y="4969768"/>
            <a:ext cx="1444626" cy="307777"/>
          </a:xfrm>
          <a:prstGeom prst="rect">
            <a:avLst/>
          </a:prstGeom>
        </p:spPr>
        <p:txBody>
          <a:bodyPr wrap="none">
            <a:spAutoFit/>
          </a:bodyPr>
          <a:lstStyle/>
          <a:p>
            <a:r>
              <a:rPr lang="en-US" altLang="zh-CN" sz="1400" dirty="0" smtClean="0"/>
              <a:t>17</a:t>
            </a:r>
            <a:r>
              <a:rPr lang="zh-CN" altLang="en-US" sz="1400" dirty="0" smtClean="0"/>
              <a:t>世纪英国中心</a:t>
            </a:r>
            <a:endParaRPr lang="zh-CN" altLang="en-US" sz="1400" dirty="0"/>
          </a:p>
        </p:txBody>
      </p:sp>
      <p:sp>
        <p:nvSpPr>
          <p:cNvPr id="19" name="矩形 18"/>
          <p:cNvSpPr/>
          <p:nvPr/>
        </p:nvSpPr>
        <p:spPr>
          <a:xfrm>
            <a:off x="9927024" y="2210665"/>
            <a:ext cx="1444626" cy="307777"/>
          </a:xfrm>
          <a:prstGeom prst="rect">
            <a:avLst/>
          </a:prstGeom>
        </p:spPr>
        <p:txBody>
          <a:bodyPr wrap="none">
            <a:spAutoFit/>
          </a:bodyPr>
          <a:lstStyle/>
          <a:p>
            <a:r>
              <a:rPr lang="en-US" altLang="zh-CN" sz="1400" dirty="0" smtClean="0"/>
              <a:t>20</a:t>
            </a:r>
            <a:r>
              <a:rPr lang="zh-CN" altLang="en-US" sz="1400" dirty="0" smtClean="0"/>
              <a:t>世纪美国中心</a:t>
            </a:r>
            <a:endParaRPr lang="zh-CN" altLang="en-US" sz="1400" dirty="0"/>
          </a:p>
        </p:txBody>
      </p:sp>
    </p:spTree>
    <p:extLst>
      <p:ext uri="{BB962C8B-B14F-4D97-AF65-F5344CB8AC3E}">
        <p14:creationId xmlns:p14="http://schemas.microsoft.com/office/powerpoint/2010/main" val="3868021676"/>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标题 1"/>
          <p:cNvSpPr>
            <a:spLocks noGrp="1" noChangeArrowheads="1"/>
          </p:cNvSpPr>
          <p:nvPr>
            <p:ph type="ctrTitle" idx="4294967295"/>
          </p:nvPr>
        </p:nvSpPr>
        <p:spPr>
          <a:xfrm>
            <a:off x="0" y="818051"/>
            <a:ext cx="12174654" cy="1470025"/>
          </a:xfrm>
          <a:solidFill>
            <a:srgbClr val="FF0000"/>
          </a:solidFill>
        </p:spPr>
        <p:txBody>
          <a:bodyPr>
            <a:normAutofit/>
          </a:bodyPr>
          <a:lstStyle/>
          <a:p>
            <a:pPr algn="ctr"/>
            <a:r>
              <a:rPr lang="en-US" altLang="zh-CN" b="1" dirty="0" smtClean="0">
                <a:solidFill>
                  <a:schemeClr val="bg1"/>
                </a:solidFill>
              </a:rPr>
              <a:t>2030</a:t>
            </a:r>
            <a:r>
              <a:rPr lang="zh-CN" altLang="en-US" b="1" dirty="0" smtClean="0">
                <a:solidFill>
                  <a:schemeClr val="bg1"/>
                </a:solidFill>
              </a:rPr>
              <a:t>年中国将重回世界教育</a:t>
            </a:r>
            <a:r>
              <a:rPr lang="en-US" altLang="zh-CN" b="1" dirty="0" smtClean="0">
                <a:solidFill>
                  <a:schemeClr val="bg1"/>
                </a:solidFill>
              </a:rPr>
              <a:t/>
            </a:r>
            <a:br>
              <a:rPr lang="en-US" altLang="zh-CN" b="1" dirty="0" smtClean="0">
                <a:solidFill>
                  <a:schemeClr val="bg1"/>
                </a:solidFill>
              </a:rPr>
            </a:br>
            <a:r>
              <a:rPr lang="zh-CN" altLang="en-US" b="1" dirty="0" smtClean="0">
                <a:solidFill>
                  <a:schemeClr val="bg1"/>
                </a:solidFill>
              </a:rPr>
              <a:t>中心地位</a:t>
            </a:r>
            <a:endParaRPr lang="zh-CN" altLang="en-US" dirty="0" smtClean="0">
              <a:solidFill>
                <a:schemeClr val="bg1"/>
              </a:solidFill>
            </a:endParaRPr>
          </a:p>
        </p:txBody>
      </p:sp>
      <p:sp>
        <p:nvSpPr>
          <p:cNvPr id="130051" name="副标题 2"/>
          <p:cNvSpPr>
            <a:spLocks noGrp="1" noChangeArrowheads="1"/>
          </p:cNvSpPr>
          <p:nvPr>
            <p:ph type="subTitle" idx="4294967295"/>
          </p:nvPr>
        </p:nvSpPr>
        <p:spPr>
          <a:xfrm>
            <a:off x="2895600" y="3886200"/>
            <a:ext cx="6400800" cy="1752600"/>
          </a:xfrm>
        </p:spPr>
        <p:txBody>
          <a:bodyPr/>
          <a:lstStyle/>
          <a:p>
            <a:pPr marL="0" indent="0" algn="ctr">
              <a:buNone/>
            </a:pPr>
            <a:endParaRPr lang="zh-CN" altLang="zh-CN" dirty="0" smtClean="0">
              <a:solidFill>
                <a:srgbClr val="898989"/>
              </a:solidFill>
            </a:endParaRPr>
          </a:p>
        </p:txBody>
      </p:sp>
      <p:grpSp>
        <p:nvGrpSpPr>
          <p:cNvPr id="2" name="组合 1"/>
          <p:cNvGrpSpPr/>
          <p:nvPr/>
        </p:nvGrpSpPr>
        <p:grpSpPr>
          <a:xfrm>
            <a:off x="17345" y="3886200"/>
            <a:ext cx="12031317" cy="2615141"/>
            <a:chOff x="1143001" y="3003948"/>
            <a:chExt cx="6857999" cy="1674019"/>
          </a:xfrm>
        </p:grpSpPr>
        <p:pic>
          <p:nvPicPr>
            <p:cNvPr id="130052" name="Picture 2" descr="http://img03.tooopen.com/images/20130925/sy_418959862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1" y="3003948"/>
              <a:ext cx="2402681" cy="1650206"/>
            </a:xfrm>
            <a:prstGeom prst="rect">
              <a:avLst/>
            </a:prstGeom>
            <a:noFill/>
            <a:ln w="38100">
              <a:solidFill>
                <a:srgbClr val="FFC000"/>
              </a:solidFill>
              <a:miter lim="800000"/>
              <a:headEnd/>
              <a:tailEnd/>
            </a:ln>
            <a:extLst>
              <a:ext uri="{909E8E84-426E-40DD-AFC4-6F175D3DCCD1}">
                <a14:hiddenFill xmlns:a14="http://schemas.microsoft.com/office/drawing/2010/main">
                  <a:solidFill>
                    <a:srgbClr val="FFFFFF"/>
                  </a:solidFill>
                </a14:hiddenFill>
              </a:ext>
            </a:extLst>
          </p:spPr>
        </p:pic>
        <p:pic>
          <p:nvPicPr>
            <p:cNvPr id="130053" name="Picture 4" descr="http://atth.jzb.com/forum/201401/04/003204p4cahechkazw5fr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3757" y="3003948"/>
              <a:ext cx="2484835" cy="1674019"/>
            </a:xfrm>
            <a:prstGeom prst="rect">
              <a:avLst/>
            </a:prstGeom>
            <a:solidFill>
              <a:srgbClr val="00B0F0"/>
            </a:solidFill>
            <a:ln w="38100">
              <a:solidFill>
                <a:srgbClr val="FFC000"/>
              </a:solidFill>
              <a:miter lim="800000"/>
              <a:headEnd/>
              <a:tailEnd/>
            </a:ln>
          </p:spPr>
        </p:pic>
        <p:pic>
          <p:nvPicPr>
            <p:cNvPr id="130054" name="Picture 2" descr="http://comp.quanjing.com/mf004/mf700-00049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591" y="3003948"/>
              <a:ext cx="2132409" cy="1674019"/>
            </a:xfrm>
            <a:prstGeom prst="rect">
              <a:avLst/>
            </a:prstGeom>
            <a:solidFill>
              <a:srgbClr val="00B0F0"/>
            </a:solidFill>
            <a:ln w="38100">
              <a:solidFill>
                <a:srgbClr val="FFC000"/>
              </a:solidFill>
              <a:miter lim="800000"/>
              <a:headEnd/>
              <a:tailEnd/>
            </a:ln>
          </p:spPr>
        </p:pic>
      </p:grpSp>
    </p:spTree>
    <p:extLst>
      <p:ext uri="{BB962C8B-B14F-4D97-AF65-F5344CB8AC3E}">
        <p14:creationId xmlns:p14="http://schemas.microsoft.com/office/powerpoint/2010/main" val="102459053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标题 1"/>
          <p:cNvSpPr>
            <a:spLocks noGrp="1" noChangeArrowheads="1"/>
          </p:cNvSpPr>
          <p:nvPr>
            <p:ph type="ctrTitle" idx="4294967295"/>
          </p:nvPr>
        </p:nvSpPr>
        <p:spPr>
          <a:xfrm>
            <a:off x="1996751" y="354563"/>
            <a:ext cx="8584164" cy="577851"/>
          </a:xfrm>
          <a:solidFill>
            <a:srgbClr val="FF0000"/>
          </a:solidFill>
        </p:spPr>
        <p:txBody>
          <a:bodyPr anchor="b">
            <a:normAutofit/>
          </a:bodyPr>
          <a:lstStyle/>
          <a:p>
            <a:pPr algn="ctr">
              <a:lnSpc>
                <a:spcPct val="110000"/>
              </a:lnSpc>
            </a:pPr>
            <a:r>
              <a:rPr lang="en-US" altLang="zh-CN" sz="2800" b="1" dirty="0">
                <a:solidFill>
                  <a:schemeClr val="bg1"/>
                </a:solidFill>
              </a:rPr>
              <a:t>2030</a:t>
            </a:r>
            <a:r>
              <a:rPr lang="zh-CN" altLang="en-US" sz="2800" b="1" dirty="0">
                <a:solidFill>
                  <a:schemeClr val="bg1"/>
                </a:solidFill>
              </a:rPr>
              <a:t>年中国将重回世界教育中心地位</a:t>
            </a:r>
            <a:endParaRPr lang="zh-CN" altLang="en-US" sz="2800" dirty="0">
              <a:solidFill>
                <a:schemeClr val="bg1"/>
              </a:solidFill>
            </a:endParaRPr>
          </a:p>
        </p:txBody>
      </p:sp>
      <p:pic>
        <p:nvPicPr>
          <p:cNvPr id="131075"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3974" y="981075"/>
            <a:ext cx="5049996"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103346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idx="4294967295"/>
          </p:nvPr>
        </p:nvSpPr>
        <p:spPr>
          <a:xfrm>
            <a:off x="751440" y="391886"/>
            <a:ext cx="8229600" cy="1143000"/>
          </a:xfrm>
          <a:noFill/>
        </p:spPr>
        <p:txBody>
          <a:bodyPr vert="horz" lIns="0" tIns="45720" rIns="0" bIns="0" rtlCol="0" anchor="b">
            <a:normAutofit/>
          </a:bodyPr>
          <a:lstStyle/>
          <a:p>
            <a:pPr eaLnBrk="1" hangingPunct="1"/>
            <a:r>
              <a:rPr lang="zh-CN" altLang="en-US" b="1" dirty="0" smtClean="0">
                <a:solidFill>
                  <a:srgbClr val="FF0000"/>
                </a:solidFill>
              </a:rPr>
              <a:t>教育国际化理解</a:t>
            </a:r>
          </a:p>
        </p:txBody>
      </p:sp>
      <p:sp>
        <p:nvSpPr>
          <p:cNvPr id="17411" name="内容占位符 2"/>
          <p:cNvSpPr>
            <a:spLocks noGrp="1" noChangeArrowheads="1"/>
          </p:cNvSpPr>
          <p:nvPr>
            <p:ph idx="4294967295"/>
          </p:nvPr>
        </p:nvSpPr>
        <p:spPr>
          <a:xfrm>
            <a:off x="3276479" y="2255164"/>
            <a:ext cx="8098650" cy="2625725"/>
          </a:xfrm>
          <a:noFill/>
        </p:spPr>
        <p:txBody>
          <a:bodyPr>
            <a:noAutofit/>
          </a:bodyPr>
          <a:lstStyle/>
          <a:p>
            <a:pPr algn="just" eaLnBrk="1" hangingPunct="1">
              <a:lnSpc>
                <a:spcPts val="4320"/>
              </a:lnSpc>
            </a:pPr>
            <a:r>
              <a:rPr lang="zh-CN" altLang="zh-CN" sz="3600" b="1" dirty="0">
                <a:solidFill>
                  <a:srgbClr val="002060"/>
                </a:solidFill>
              </a:rPr>
              <a:t>教育国际化是一种文化潮流，是一次世界教育观念、内容、手段和成果大交流、大融合和大集成的历史过程。全球化背景下，教育国际化成为一种世界性的趋势，成为世界教育应对全球化挑战的重要手段与工具。</a:t>
            </a:r>
          </a:p>
        </p:txBody>
      </p:sp>
    </p:spTree>
    <p:custDataLst>
      <p:tags r:id="rId1"/>
    </p:custDataLst>
    <p:extLst>
      <p:ext uri="{BB962C8B-B14F-4D97-AF65-F5344CB8AC3E}">
        <p14:creationId xmlns:p14="http://schemas.microsoft.com/office/powerpoint/2010/main" val="320538742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5" descr="T01D2D~1"/>
          <p:cNvPicPr>
            <a:picLocks noChangeAspect="1" noChangeArrowheads="1"/>
          </p:cNvPicPr>
          <p:nvPr/>
        </p:nvPicPr>
        <p:blipFill>
          <a:blip r:embed="rId3"/>
          <a:srcRect/>
          <a:stretch>
            <a:fillRect/>
          </a:stretch>
        </p:blipFill>
        <p:spPr bwMode="auto">
          <a:xfrm>
            <a:off x="2566988" y="1341439"/>
            <a:ext cx="3384550" cy="2466975"/>
          </a:xfrm>
          <a:prstGeom prst="rect">
            <a:avLst/>
          </a:prstGeom>
          <a:noFill/>
          <a:ln w="38100">
            <a:solidFill>
              <a:srgbClr val="CC9900"/>
            </a:solidFill>
            <a:miter lim="800000"/>
            <a:headEnd/>
            <a:tailEnd/>
          </a:ln>
        </p:spPr>
      </p:pic>
      <p:pic>
        <p:nvPicPr>
          <p:cNvPr id="83970" name="Picture 7" descr="T013C0~1"/>
          <p:cNvPicPr>
            <a:picLocks noChangeAspect="1" noChangeArrowheads="1"/>
          </p:cNvPicPr>
          <p:nvPr/>
        </p:nvPicPr>
        <p:blipFill>
          <a:blip r:embed="rId4"/>
          <a:srcRect/>
          <a:stretch>
            <a:fillRect/>
          </a:stretch>
        </p:blipFill>
        <p:spPr bwMode="auto">
          <a:xfrm>
            <a:off x="6527800" y="1341438"/>
            <a:ext cx="3657600" cy="2430462"/>
          </a:xfrm>
          <a:prstGeom prst="rect">
            <a:avLst/>
          </a:prstGeom>
          <a:noFill/>
          <a:ln w="38100">
            <a:solidFill>
              <a:srgbClr val="CC9900"/>
            </a:solidFill>
            <a:miter lim="800000"/>
            <a:headEnd/>
            <a:tailEnd/>
          </a:ln>
        </p:spPr>
      </p:pic>
      <p:pic>
        <p:nvPicPr>
          <p:cNvPr id="83971" name="Picture 9" descr="T012C1~1"/>
          <p:cNvPicPr>
            <a:picLocks noChangeAspect="1" noChangeArrowheads="1"/>
          </p:cNvPicPr>
          <p:nvPr/>
        </p:nvPicPr>
        <p:blipFill>
          <a:blip r:embed="rId5"/>
          <a:srcRect/>
          <a:stretch>
            <a:fillRect/>
          </a:stretch>
        </p:blipFill>
        <p:spPr bwMode="auto">
          <a:xfrm>
            <a:off x="3863976" y="4006850"/>
            <a:ext cx="4752975" cy="2851150"/>
          </a:xfrm>
          <a:prstGeom prst="rect">
            <a:avLst/>
          </a:prstGeom>
          <a:noFill/>
          <a:ln w="38100">
            <a:solidFill>
              <a:srgbClr val="CC9900"/>
            </a:solidFill>
            <a:miter lim="800000"/>
            <a:headEnd/>
            <a:tailEnd/>
          </a:ln>
        </p:spPr>
      </p:pic>
      <p:sp>
        <p:nvSpPr>
          <p:cNvPr id="83972" name="Rectangle 10"/>
          <p:cNvSpPr>
            <a:spLocks noChangeArrowheads="1"/>
          </p:cNvSpPr>
          <p:nvPr/>
        </p:nvSpPr>
        <p:spPr bwMode="auto">
          <a:xfrm>
            <a:off x="4440239" y="404813"/>
            <a:ext cx="3756025" cy="519112"/>
          </a:xfrm>
          <a:prstGeom prst="rect">
            <a:avLst/>
          </a:prstGeom>
          <a:noFill/>
          <a:ln w="9525">
            <a:noFill/>
            <a:miter lim="800000"/>
            <a:headEnd/>
            <a:tailEnd/>
          </a:ln>
        </p:spPr>
        <p:txBody>
          <a:bodyPr wrap="none">
            <a:spAutoFit/>
          </a:bodyPr>
          <a:lstStyle/>
          <a:p>
            <a:r>
              <a:rPr lang="zh-CN" altLang="en-US" sz="2800" b="1">
                <a:solidFill>
                  <a:srgbClr val="FF0000"/>
                </a:solidFill>
                <a:ea typeface="宋体" charset="-122"/>
              </a:rPr>
              <a:t>人类认识存在天然屏障</a:t>
            </a:r>
          </a:p>
        </p:txBody>
      </p:sp>
    </p:spTree>
    <p:extLst>
      <p:ext uri="{BB962C8B-B14F-4D97-AF65-F5344CB8AC3E}">
        <p14:creationId xmlns:p14="http://schemas.microsoft.com/office/powerpoint/2010/main" val="2081079386"/>
      </p:ext>
    </p:extLst>
  </p:cSld>
  <p:clrMapOvr>
    <a:masterClrMapping/>
  </p:clrMapOvr>
  <p:transition spd="slow" advClick="0">
    <p:push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2234317" y="908050"/>
            <a:ext cx="8660167" cy="5040313"/>
            <a:chOff x="2234317" y="908050"/>
            <a:chExt cx="8660167" cy="5040313"/>
          </a:xfrm>
        </p:grpSpPr>
        <p:sp>
          <p:nvSpPr>
            <p:cNvPr id="2050" name="Oval 3"/>
            <p:cNvSpPr>
              <a:spLocks noChangeArrowheads="1"/>
            </p:cNvSpPr>
            <p:nvPr/>
          </p:nvSpPr>
          <p:spPr bwMode="auto">
            <a:xfrm>
              <a:off x="8303684" y="908050"/>
              <a:ext cx="2590800" cy="1943100"/>
            </a:xfrm>
            <a:prstGeom prst="ellipse">
              <a:avLst/>
            </a:prstGeom>
            <a:solidFill>
              <a:srgbClr val="00B0F0"/>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eaLnBrk="1" hangingPunct="1">
                <a:defRPr/>
              </a:pPr>
              <a:r>
                <a:rPr lang="zh-CN" altLang="en-US" sz="2400" b="1" dirty="0">
                  <a:solidFill>
                    <a:schemeClr val="bg1"/>
                  </a:solidFill>
                </a:rPr>
                <a:t>学术强国</a:t>
              </a:r>
            </a:p>
          </p:txBody>
        </p:sp>
        <p:sp>
          <p:nvSpPr>
            <p:cNvPr id="2051" name="Oval 4"/>
            <p:cNvSpPr>
              <a:spLocks noChangeArrowheads="1"/>
            </p:cNvSpPr>
            <p:nvPr/>
          </p:nvSpPr>
          <p:spPr bwMode="auto">
            <a:xfrm>
              <a:off x="8208433" y="4005263"/>
              <a:ext cx="2590800" cy="1943100"/>
            </a:xfrm>
            <a:prstGeom prst="ellipse">
              <a:avLst/>
            </a:prstGeom>
            <a:solidFill>
              <a:srgbClr val="00B050"/>
            </a:solidFill>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eaLnBrk="1" hangingPunct="1">
                <a:spcBef>
                  <a:spcPct val="30000"/>
                </a:spcBef>
                <a:defRPr/>
              </a:pPr>
              <a:endParaRPr lang="en-US" altLang="zh-CN" dirty="0"/>
            </a:p>
            <a:p>
              <a:pPr algn="ctr" eaLnBrk="1" hangingPunct="1">
                <a:spcBef>
                  <a:spcPct val="30000"/>
                </a:spcBef>
                <a:defRPr/>
              </a:pPr>
              <a:r>
                <a:rPr lang="zh-CN" altLang="en-US" sz="2400" b="1" dirty="0">
                  <a:solidFill>
                    <a:schemeClr val="bg1"/>
                  </a:solidFill>
                  <a:ea typeface="黑体" pitchFamily="49" charset="-122"/>
                </a:rPr>
                <a:t>技能强国</a:t>
              </a:r>
            </a:p>
            <a:p>
              <a:pPr algn="ctr" eaLnBrk="1" hangingPunct="1">
                <a:defRPr/>
              </a:pPr>
              <a:endParaRPr lang="en-US" altLang="zh-CN" dirty="0"/>
            </a:p>
          </p:txBody>
        </p:sp>
        <p:sp>
          <p:nvSpPr>
            <p:cNvPr id="2052" name="Oval 5"/>
            <p:cNvSpPr>
              <a:spLocks noChangeArrowheads="1"/>
            </p:cNvSpPr>
            <p:nvPr/>
          </p:nvSpPr>
          <p:spPr bwMode="auto">
            <a:xfrm>
              <a:off x="2234317" y="1628800"/>
              <a:ext cx="3477642" cy="3170213"/>
            </a:xfrm>
            <a:prstGeom prst="ellipse">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pPr algn="ctr" eaLnBrk="1" hangingPunct="1">
                <a:spcBef>
                  <a:spcPct val="30000"/>
                </a:spcBef>
                <a:defRPr/>
              </a:pPr>
              <a:endParaRPr lang="en-US" altLang="zh-CN" sz="3200" dirty="0"/>
            </a:p>
            <a:p>
              <a:pPr algn="ctr" eaLnBrk="1" hangingPunct="1">
                <a:spcBef>
                  <a:spcPct val="30000"/>
                </a:spcBef>
                <a:defRPr/>
              </a:pPr>
              <a:r>
                <a:rPr lang="zh-CN" altLang="en-US" sz="3200" b="1" dirty="0">
                  <a:solidFill>
                    <a:schemeClr val="bg1"/>
                  </a:solidFill>
                  <a:ea typeface="黑体" pitchFamily="49" charset="-122"/>
                </a:rPr>
                <a:t>人力资源</a:t>
              </a:r>
              <a:endParaRPr lang="en-US" altLang="zh-CN" sz="3200" b="1" dirty="0">
                <a:solidFill>
                  <a:schemeClr val="bg1"/>
                </a:solidFill>
                <a:ea typeface="黑体" pitchFamily="49" charset="-122"/>
              </a:endParaRPr>
            </a:p>
            <a:p>
              <a:pPr algn="ctr" eaLnBrk="1" hangingPunct="1">
                <a:spcBef>
                  <a:spcPct val="30000"/>
                </a:spcBef>
                <a:defRPr/>
              </a:pPr>
              <a:r>
                <a:rPr lang="zh-CN" altLang="en-US" sz="3200" b="1" dirty="0">
                  <a:solidFill>
                    <a:schemeClr val="bg1"/>
                  </a:solidFill>
                  <a:ea typeface="黑体" pitchFamily="49" charset="-122"/>
                </a:rPr>
                <a:t>强国</a:t>
              </a:r>
            </a:p>
            <a:p>
              <a:pPr algn="ctr" eaLnBrk="1" hangingPunct="1">
                <a:defRPr/>
              </a:pPr>
              <a:endParaRPr lang="en-US" altLang="zh-CN" sz="3200" b="1" dirty="0">
                <a:ea typeface="华文楷体" pitchFamily="2" charset="-122"/>
              </a:endParaRPr>
            </a:p>
          </p:txBody>
        </p:sp>
        <p:sp>
          <p:nvSpPr>
            <p:cNvPr id="116747" name="Rectangle 6"/>
            <p:cNvSpPr>
              <a:spLocks noChangeArrowheads="1"/>
            </p:cNvSpPr>
            <p:nvPr/>
          </p:nvSpPr>
          <p:spPr bwMode="auto">
            <a:xfrm>
              <a:off x="9169400" y="2963864"/>
              <a:ext cx="697627" cy="707886"/>
            </a:xfrm>
            <a:prstGeom prst="rect">
              <a:avLst/>
            </a:prstGeom>
            <a:noFill/>
            <a:ln w="9525">
              <a:noFill/>
              <a:miter lim="800000"/>
              <a:headEnd/>
              <a:tailEnd/>
            </a:ln>
          </p:spPr>
          <p:txBody>
            <a:bodyPr wrap="none">
              <a:spAutoFit/>
            </a:bodyPr>
            <a:lstStyle/>
            <a:p>
              <a:pPr eaLnBrk="1" hangingPunct="1"/>
              <a:r>
                <a:rPr lang="zh-CN" altLang="en-US" sz="4000">
                  <a:latin typeface="Calibri" pitchFamily="34" charset="0"/>
                  <a:ea typeface="黑体" pitchFamily="49" charset="-122"/>
                </a:rPr>
                <a:t>＋</a:t>
              </a:r>
            </a:p>
          </p:txBody>
        </p:sp>
        <p:sp>
          <p:nvSpPr>
            <p:cNvPr id="116748" name="AutoShape 9"/>
            <p:cNvSpPr>
              <a:spLocks noChangeArrowheads="1"/>
            </p:cNvSpPr>
            <p:nvPr/>
          </p:nvSpPr>
          <p:spPr bwMode="auto">
            <a:xfrm rot="10800000">
              <a:off x="6479118" y="2852738"/>
              <a:ext cx="958849" cy="1079500"/>
            </a:xfrm>
            <a:prstGeom prst="rightArrow">
              <a:avLst>
                <a:gd name="adj1" fmla="val 50000"/>
                <a:gd name="adj2" fmla="val 25000"/>
              </a:avLst>
            </a:prstGeom>
            <a:solidFill>
              <a:srgbClr val="002060"/>
            </a:solidFill>
            <a:ln w="9525">
              <a:solidFill>
                <a:schemeClr val="tx1"/>
              </a:solidFill>
              <a:miter lim="800000"/>
              <a:headEnd/>
              <a:tailEnd/>
            </a:ln>
          </p:spPr>
          <p:txBody>
            <a:bodyPr wrap="none" anchor="ctr"/>
            <a:lstStyle/>
            <a:p>
              <a:pPr eaLnBrk="1" hangingPunct="1"/>
              <a:endParaRPr lang="zh-CN" altLang="en-US">
                <a:latin typeface="Calibri" pitchFamily="34" charset="0"/>
              </a:endParaRPr>
            </a:p>
          </p:txBody>
        </p:sp>
      </p:grpSp>
    </p:spTree>
    <p:extLst>
      <p:ext uri="{BB962C8B-B14F-4D97-AF65-F5344CB8AC3E}">
        <p14:creationId xmlns:p14="http://schemas.microsoft.com/office/powerpoint/2010/main" val="212913259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6"/>
          <p:cNvSpPr>
            <a:spLocks noChangeArrowheads="1"/>
          </p:cNvSpPr>
          <p:nvPr/>
        </p:nvSpPr>
        <p:spPr bwMode="auto">
          <a:xfrm>
            <a:off x="2135188" y="6165851"/>
            <a:ext cx="8121650" cy="366713"/>
          </a:xfrm>
          <a:prstGeom prst="rect">
            <a:avLst/>
          </a:prstGeom>
          <a:noFill/>
          <a:ln w="9525">
            <a:noFill/>
            <a:miter lim="800000"/>
            <a:headEnd/>
            <a:tailEnd/>
          </a:ln>
        </p:spPr>
        <p:txBody>
          <a:bodyPr wrap="none">
            <a:spAutoFit/>
          </a:bodyPr>
          <a:lstStyle/>
          <a:p>
            <a:r>
              <a:rPr lang="en-US" altLang="zh-CN">
                <a:ea typeface="宋体" charset="-122"/>
              </a:rPr>
              <a:t>http://upload.wikimedia.org/wikipedia/commons/8/8e/Pangea_animation_03.gif</a:t>
            </a:r>
            <a:endParaRPr lang="zh-CN" altLang="en-US">
              <a:ea typeface="宋体" charset="-122"/>
            </a:endParaRPr>
          </a:p>
        </p:txBody>
      </p:sp>
      <p:pic>
        <p:nvPicPr>
          <p:cNvPr id="86018" name="Picture 8" descr="PANGEA~1"/>
          <p:cNvPicPr>
            <a:picLocks noChangeAspect="1" noChangeArrowheads="1" noCrop="1"/>
          </p:cNvPicPr>
          <p:nvPr/>
        </p:nvPicPr>
        <p:blipFill>
          <a:blip r:embed="rId2"/>
          <a:srcRect/>
          <a:stretch>
            <a:fillRect/>
          </a:stretch>
        </p:blipFill>
        <p:spPr bwMode="auto">
          <a:xfrm>
            <a:off x="3359150" y="1052513"/>
            <a:ext cx="5761038" cy="4608512"/>
          </a:xfrm>
          <a:prstGeom prst="rect">
            <a:avLst/>
          </a:prstGeom>
          <a:noFill/>
          <a:ln w="9525">
            <a:noFill/>
            <a:miter lim="800000"/>
            <a:headEnd/>
            <a:tailEnd/>
          </a:ln>
        </p:spPr>
      </p:pic>
    </p:spTree>
    <p:extLst>
      <p:ext uri="{BB962C8B-B14F-4D97-AF65-F5344CB8AC3E}">
        <p14:creationId xmlns:p14="http://schemas.microsoft.com/office/powerpoint/2010/main" val="5631890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idx="4294967295"/>
          </p:nvPr>
        </p:nvSpPr>
        <p:spPr bwMode="auto">
          <a:xfrm>
            <a:off x="1290114" y="1021258"/>
            <a:ext cx="7834312" cy="1143000"/>
          </a:xfrm>
          <a:noFill/>
        </p:spPr>
        <p:txBody>
          <a:bodyPr wrap="square" numCol="1" anchorCtr="0" compatLnSpc="1">
            <a:prstTxWarp prst="textNoShape">
              <a:avLst/>
            </a:prstTxWarp>
          </a:bodyPr>
          <a:lstStyle/>
          <a:p>
            <a:pPr eaLnBrk="1" hangingPunct="1"/>
            <a:r>
              <a:rPr lang="zh-CN" altLang="en-US" sz="4000" b="1" dirty="0">
                <a:solidFill>
                  <a:srgbClr val="FF0000"/>
                </a:solidFill>
                <a:ea typeface="黑体" pitchFamily="2" charset="-122"/>
              </a:rPr>
              <a:t>六</a:t>
            </a:r>
            <a:r>
              <a:rPr lang="zh-CN" altLang="en-US" sz="4000" b="1" cap="none" dirty="0" smtClean="0">
                <a:solidFill>
                  <a:srgbClr val="FF0000"/>
                </a:solidFill>
                <a:ea typeface="黑体" pitchFamily="2" charset="-122"/>
              </a:rPr>
              <a:t>个</a:t>
            </a:r>
            <a:r>
              <a:rPr lang="zh-CN" altLang="en-US" sz="4000" b="1" cap="none" dirty="0">
                <a:solidFill>
                  <a:srgbClr val="FF0000"/>
                </a:solidFill>
                <a:ea typeface="黑体" pitchFamily="2" charset="-122"/>
              </a:rPr>
              <a:t>学会</a:t>
            </a:r>
          </a:p>
        </p:txBody>
      </p:sp>
      <p:graphicFrame>
        <p:nvGraphicFramePr>
          <p:cNvPr id="3" name="图示 2"/>
          <p:cNvGraphicFramePr/>
          <p:nvPr>
            <p:extLst>
              <p:ext uri="{D42A27DB-BD31-4B8C-83A1-F6EECF244321}">
                <p14:modId xmlns:p14="http://schemas.microsoft.com/office/powerpoint/2010/main" val="3020881371"/>
              </p:ext>
            </p:extLst>
          </p:nvPr>
        </p:nvGraphicFramePr>
        <p:xfrm>
          <a:off x="3709797" y="102167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nvSpPr>
        <p:spPr>
          <a:xfrm>
            <a:off x="1886431" y="5601533"/>
            <a:ext cx="1338828" cy="369332"/>
          </a:xfrm>
          <a:prstGeom prst="rect">
            <a:avLst/>
          </a:prstGeom>
        </p:spPr>
        <p:txBody>
          <a:bodyPr wrap="none">
            <a:spAutoFit/>
          </a:bodyPr>
          <a:lstStyle/>
          <a:p>
            <a:r>
              <a:rPr lang="zh-CN" altLang="en-US" dirty="0">
                <a:solidFill>
                  <a:srgbClr val="002060"/>
                </a:solidFill>
              </a:rPr>
              <a:t>穿糖葫芦法</a:t>
            </a:r>
          </a:p>
        </p:txBody>
      </p:sp>
      <p:sp>
        <p:nvSpPr>
          <p:cNvPr id="5" name="矩形 4"/>
          <p:cNvSpPr/>
          <p:nvPr/>
        </p:nvSpPr>
        <p:spPr>
          <a:xfrm>
            <a:off x="2001847" y="5991839"/>
            <a:ext cx="1107996" cy="369332"/>
          </a:xfrm>
          <a:prstGeom prst="rect">
            <a:avLst/>
          </a:prstGeom>
        </p:spPr>
        <p:txBody>
          <a:bodyPr wrap="none">
            <a:spAutoFit/>
          </a:bodyPr>
          <a:lstStyle/>
          <a:p>
            <a:r>
              <a:rPr lang="zh-CN" altLang="en-US" dirty="0">
                <a:solidFill>
                  <a:srgbClr val="002060"/>
                </a:solidFill>
              </a:rPr>
              <a:t>挖井方法</a:t>
            </a:r>
          </a:p>
        </p:txBody>
      </p:sp>
      <p:pic>
        <p:nvPicPr>
          <p:cNvPr id="1126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460955">
            <a:off x="1013568" y="2357182"/>
            <a:ext cx="2861816" cy="3426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5609696"/>
      </p:ext>
    </p:extLst>
  </p:cSld>
  <p:clrMapOvr>
    <a:masterClrMapping/>
  </p:clrMapOvr>
  <p:transition spd="slow">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63552" y="2204864"/>
            <a:ext cx="8077200" cy="1512168"/>
          </a:xfrm>
          <a:solidFill>
            <a:srgbClr val="FF0000"/>
          </a:solidFill>
        </p:spPr>
        <p:txBody>
          <a:bodyPr>
            <a:normAutofit/>
          </a:bodyPr>
          <a:lstStyle/>
          <a:p>
            <a:pPr algn="ctr"/>
            <a:r>
              <a:rPr lang="zh-CN" altLang="en-US" sz="3600" dirty="0">
                <a:solidFill>
                  <a:schemeClr val="bg1"/>
                </a:solidFill>
              </a:rPr>
              <a:t>系统化是研究的一种重要方法</a:t>
            </a:r>
          </a:p>
        </p:txBody>
      </p:sp>
    </p:spTree>
    <p:extLst>
      <p:ext uri="{BB962C8B-B14F-4D97-AF65-F5344CB8AC3E}">
        <p14:creationId xmlns:p14="http://schemas.microsoft.com/office/powerpoint/2010/main" val="24339233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4"/>
          <p:cNvSpPr>
            <a:spLocks noGrp="1"/>
          </p:cNvSpPr>
          <p:nvPr>
            <p:ph type="title"/>
          </p:nvPr>
        </p:nvSpPr>
        <p:spPr bwMode="auto">
          <a:xfrm>
            <a:off x="2057399" y="4495800"/>
            <a:ext cx="7396993" cy="1524000"/>
          </a:xfrm>
        </p:spPr>
        <p:txBody>
          <a:bodyPr wrap="square" numCol="1" anchorCtr="0" compatLnSpc="1">
            <a:prstTxWarp prst="textNoShape">
              <a:avLst/>
            </a:prstTxWarp>
          </a:bodyPr>
          <a:lstStyle/>
          <a:p>
            <a:pPr eaLnBrk="1" hangingPunct="1"/>
            <a:r>
              <a:rPr lang="zh-CN" altLang="en-US" cap="none" dirty="0" smtClean="0">
                <a:ln>
                  <a:noFill/>
                </a:ln>
              </a:rPr>
              <a:t>教育战略研究</a:t>
            </a:r>
            <a:r>
              <a:rPr lang="en-US" altLang="zh-CN" cap="none" dirty="0" smtClean="0">
                <a:ln>
                  <a:noFill/>
                </a:ln>
              </a:rPr>
              <a:t>——</a:t>
            </a:r>
            <a:r>
              <a:rPr lang="zh-CN" altLang="en-US" cap="none" dirty="0" smtClean="0">
                <a:ln>
                  <a:noFill/>
                </a:ln>
              </a:rPr>
              <a:t>过程与方法</a:t>
            </a:r>
          </a:p>
        </p:txBody>
      </p:sp>
      <p:sp>
        <p:nvSpPr>
          <p:cNvPr id="90114" name="Rectangle 5"/>
          <p:cNvSpPr>
            <a:spLocks noChangeArrowheads="1"/>
          </p:cNvSpPr>
          <p:nvPr/>
        </p:nvSpPr>
        <p:spPr bwMode="auto">
          <a:xfrm>
            <a:off x="2825751" y="1138692"/>
            <a:ext cx="8538935" cy="2677656"/>
          </a:xfrm>
          <a:prstGeom prst="rect">
            <a:avLst/>
          </a:prstGeom>
          <a:noFill/>
          <a:ln w="9525">
            <a:noFill/>
            <a:miter lim="800000"/>
            <a:headEnd/>
            <a:tailEnd/>
          </a:ln>
        </p:spPr>
        <p:txBody>
          <a:bodyPr wrap="square" anchor="ctr">
            <a:spAutoFit/>
          </a:bodyPr>
          <a:lstStyle/>
          <a:p>
            <a:r>
              <a:rPr lang="en-US" altLang="zh-CN" dirty="0">
                <a:ea typeface="宋体" charset="-122"/>
              </a:rPr>
              <a:t>      </a:t>
            </a:r>
            <a:r>
              <a:rPr lang="en-US" altLang="zh-CN" dirty="0" smtClean="0">
                <a:ea typeface="宋体" charset="-122"/>
              </a:rPr>
              <a:t>     </a:t>
            </a:r>
            <a:r>
              <a:rPr lang="en-US" altLang="zh-CN" sz="2800" dirty="0" smtClean="0">
                <a:solidFill>
                  <a:srgbClr val="FF0000"/>
                </a:solidFill>
                <a:ea typeface="宋体" charset="-122"/>
              </a:rPr>
              <a:t>《</a:t>
            </a:r>
            <a:r>
              <a:rPr lang="zh-CN" altLang="en-US" sz="2800" dirty="0">
                <a:solidFill>
                  <a:srgbClr val="FF0000"/>
                </a:solidFill>
                <a:ea typeface="宋体" charset="-122"/>
              </a:rPr>
              <a:t>教育战略规划</a:t>
            </a:r>
            <a:r>
              <a:rPr lang="en-US" altLang="zh-CN" sz="2800" dirty="0">
                <a:solidFill>
                  <a:srgbClr val="FF0000"/>
                </a:solidFill>
                <a:ea typeface="宋体" charset="-122"/>
              </a:rPr>
              <a:t>——</a:t>
            </a:r>
            <a:r>
              <a:rPr lang="zh-CN" altLang="en-US" sz="2800" dirty="0">
                <a:solidFill>
                  <a:srgbClr val="FF0000"/>
                </a:solidFill>
                <a:ea typeface="宋体" charset="-122"/>
              </a:rPr>
              <a:t>过程与方法</a:t>
            </a:r>
            <a:r>
              <a:rPr lang="en-US" altLang="zh-CN" sz="2800" dirty="0">
                <a:solidFill>
                  <a:srgbClr val="FF0000"/>
                </a:solidFill>
                <a:ea typeface="宋体" charset="-122"/>
              </a:rPr>
              <a:t>》</a:t>
            </a:r>
            <a:r>
              <a:rPr lang="zh-CN" altLang="en-US" sz="2800" dirty="0">
                <a:solidFill>
                  <a:srgbClr val="FF0000"/>
                </a:solidFill>
                <a:ea typeface="宋体" charset="-122"/>
              </a:rPr>
              <a:t>理论基础来自于三个方面：一是中国古代优秀的战略思想；二是现代西方战略规划思想；三是以毛泽东同志为代表的党的历代领导人的战略规划思想。力求积极研究和探索中国特色社会主义战略规划理论与方法，突显中国话语、中国特色、中国风格和中国气派。 </a:t>
            </a:r>
          </a:p>
        </p:txBody>
      </p:sp>
    </p:spTree>
    <p:extLst>
      <p:ext uri="{BB962C8B-B14F-4D97-AF65-F5344CB8AC3E}">
        <p14:creationId xmlns:p14="http://schemas.microsoft.com/office/powerpoint/2010/main" val="138048683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nvPr>
        </p:nvGraphicFramePr>
        <p:xfrm>
          <a:off x="2999656" y="1052736"/>
          <a:ext cx="6432376" cy="4768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927199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竖排标题 1"/>
          <p:cNvSpPr>
            <a:spLocks noGrp="1"/>
          </p:cNvSpPr>
          <p:nvPr>
            <p:ph type="title" orient="vert" idx="4294967295"/>
          </p:nvPr>
        </p:nvSpPr>
        <p:spPr bwMode="auto">
          <a:xfrm>
            <a:off x="8528050" y="214313"/>
            <a:ext cx="1951038" cy="5918200"/>
          </a:xfrm>
          <a:noFill/>
        </p:spPr>
        <p:txBody>
          <a:bodyPr vert="eaVert" wrap="square" numCol="1" anchor="b" anchorCtr="0" compatLnSpc="1">
            <a:prstTxWarp prst="textNoShape">
              <a:avLst/>
            </a:prstTxWarp>
          </a:bodyPr>
          <a:lstStyle/>
          <a:p>
            <a:pPr eaLnBrk="1" hangingPunct="1"/>
            <a:r>
              <a:rPr lang="zh-CN" altLang="en-US" cap="none" smtClean="0">
                <a:ln>
                  <a:noFill/>
                </a:ln>
                <a:solidFill>
                  <a:srgbClr val="FF0000"/>
                </a:solidFill>
              </a:rPr>
              <a:t>蒙古奶茶</a:t>
            </a:r>
            <a:r>
              <a:rPr lang="en-US" altLang="zh-CN" cap="none" smtClean="0">
                <a:ln>
                  <a:noFill/>
                </a:ln>
                <a:solidFill>
                  <a:srgbClr val="FF0000"/>
                </a:solidFill>
              </a:rPr>
              <a:t>=</a:t>
            </a:r>
            <a:r>
              <a:rPr lang="zh-CN" altLang="en-US" cap="none" smtClean="0">
                <a:ln>
                  <a:noFill/>
                </a:ln>
                <a:solidFill>
                  <a:srgbClr val="FF0000"/>
                </a:solidFill>
              </a:rPr>
              <a:t>奶</a:t>
            </a:r>
            <a:r>
              <a:rPr lang="en-US" altLang="zh-CN" cap="none" smtClean="0">
                <a:ln>
                  <a:noFill/>
                </a:ln>
                <a:solidFill>
                  <a:srgbClr val="FF0000"/>
                </a:solidFill>
              </a:rPr>
              <a:t>+</a:t>
            </a:r>
            <a:r>
              <a:rPr lang="zh-CN" altLang="en-US" cap="none" smtClean="0">
                <a:ln>
                  <a:noFill/>
                </a:ln>
                <a:solidFill>
                  <a:srgbClr val="FF0000"/>
                </a:solidFill>
              </a:rPr>
              <a:t>茶</a:t>
            </a:r>
          </a:p>
        </p:txBody>
      </p:sp>
      <p:sp>
        <p:nvSpPr>
          <p:cNvPr id="41987" name="竖排文字占位符 2"/>
          <p:cNvSpPr>
            <a:spLocks noGrp="1"/>
          </p:cNvSpPr>
          <p:nvPr>
            <p:ph type="body" orient="vert" idx="4294967295"/>
          </p:nvPr>
        </p:nvSpPr>
        <p:spPr>
          <a:xfrm>
            <a:off x="2674938" y="214313"/>
            <a:ext cx="5700712" cy="5918200"/>
          </a:xfrm>
        </p:spPr>
        <p:txBody>
          <a:bodyPr vert="eaVert" anchor="t"/>
          <a:lstStyle/>
          <a:p>
            <a:pPr eaLnBrk="1" hangingPunct="1"/>
            <a:endParaRPr lang="zh-CN" altLang="en-US" smtClean="0"/>
          </a:p>
        </p:txBody>
      </p:sp>
      <p:pic>
        <p:nvPicPr>
          <p:cNvPr id="89091" name="图片 3"/>
          <p:cNvPicPr>
            <a:picLocks noChangeAspect="1"/>
          </p:cNvPicPr>
          <p:nvPr/>
        </p:nvPicPr>
        <p:blipFill>
          <a:blip r:embed="rId2"/>
          <a:srcRect/>
          <a:stretch>
            <a:fillRect/>
          </a:stretch>
        </p:blipFill>
        <p:spPr bwMode="auto">
          <a:xfrm>
            <a:off x="1992313" y="115888"/>
            <a:ext cx="4164012" cy="4165600"/>
          </a:xfrm>
          <a:prstGeom prst="rect">
            <a:avLst/>
          </a:prstGeom>
          <a:solidFill>
            <a:srgbClr val="FF0000"/>
          </a:solidFill>
          <a:ln w="38100">
            <a:solidFill>
              <a:srgbClr val="FFC000"/>
            </a:solidFill>
            <a:miter lim="800000"/>
            <a:headEnd/>
            <a:tailEnd/>
          </a:ln>
        </p:spPr>
      </p:pic>
      <p:pic>
        <p:nvPicPr>
          <p:cNvPr id="89092" name="图片 4"/>
          <p:cNvPicPr>
            <a:picLocks noChangeAspect="1"/>
          </p:cNvPicPr>
          <p:nvPr/>
        </p:nvPicPr>
        <p:blipFill>
          <a:blip r:embed="rId3"/>
          <a:srcRect/>
          <a:stretch>
            <a:fillRect/>
          </a:stretch>
        </p:blipFill>
        <p:spPr bwMode="auto">
          <a:xfrm>
            <a:off x="4665663" y="4344988"/>
            <a:ext cx="3517900" cy="2463800"/>
          </a:xfrm>
          <a:prstGeom prst="rect">
            <a:avLst/>
          </a:prstGeom>
          <a:solidFill>
            <a:srgbClr val="FFC000"/>
          </a:solidFill>
          <a:ln w="38100">
            <a:solidFill>
              <a:srgbClr val="FFC000"/>
            </a:solidFill>
            <a:miter lim="800000"/>
            <a:headEnd/>
            <a:tailEnd/>
          </a:ln>
        </p:spPr>
      </p:pic>
      <p:pic>
        <p:nvPicPr>
          <p:cNvPr id="89093" name="图片 5"/>
          <p:cNvPicPr>
            <a:picLocks noChangeAspect="1"/>
          </p:cNvPicPr>
          <p:nvPr/>
        </p:nvPicPr>
        <p:blipFill>
          <a:blip r:embed="rId4"/>
          <a:srcRect/>
          <a:stretch>
            <a:fillRect/>
          </a:stretch>
        </p:blipFill>
        <p:spPr bwMode="auto">
          <a:xfrm>
            <a:off x="2740026" y="4344989"/>
            <a:ext cx="1916113" cy="2460625"/>
          </a:xfrm>
          <a:prstGeom prst="rect">
            <a:avLst/>
          </a:prstGeom>
          <a:solidFill>
            <a:srgbClr val="FFC000"/>
          </a:solidFill>
          <a:ln w="38100">
            <a:solidFill>
              <a:srgbClr val="FFC000"/>
            </a:solidFill>
            <a:miter lim="800000"/>
            <a:headEnd/>
            <a:tailEnd/>
          </a:ln>
        </p:spPr>
      </p:pic>
    </p:spTree>
    <p:extLst>
      <p:ext uri="{BB962C8B-B14F-4D97-AF65-F5344CB8AC3E}">
        <p14:creationId xmlns:p14="http://schemas.microsoft.com/office/powerpoint/2010/main" val="16548281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500" fill="hold"/>
                                        <p:tgtEl>
                                          <p:spTgt spid="41986"/>
                                        </p:tgtEl>
                                        <p:attrNameLst>
                                          <p:attrName>ppt_w</p:attrName>
                                        </p:attrNameLst>
                                      </p:cBhvr>
                                      <p:tavLst>
                                        <p:tav tm="0">
                                          <p:val>
                                            <p:fltVal val="0"/>
                                          </p:val>
                                        </p:tav>
                                        <p:tav tm="100000">
                                          <p:val>
                                            <p:strVal val="#ppt_w"/>
                                          </p:val>
                                        </p:tav>
                                      </p:tavLst>
                                    </p:anim>
                                    <p:anim calcmode="lin" valueType="num">
                                      <p:cBhvr>
                                        <p:cTn id="8" dur="500" fill="hold"/>
                                        <p:tgtEl>
                                          <p:spTgt spid="41986"/>
                                        </p:tgtEl>
                                        <p:attrNameLst>
                                          <p:attrName>ppt_h</p:attrName>
                                        </p:attrNameLst>
                                      </p:cBhvr>
                                      <p:tavLst>
                                        <p:tav tm="0">
                                          <p:val>
                                            <p:fltVal val="0"/>
                                          </p:val>
                                        </p:tav>
                                        <p:tav tm="100000">
                                          <p:val>
                                            <p:strVal val="#ppt_h"/>
                                          </p:val>
                                        </p:tav>
                                      </p:tavLst>
                                    </p:anim>
                                    <p:animEffect transition="in" filter="fade">
                                      <p:cBhvr>
                                        <p:cTn id="9" dur="500"/>
                                        <p:tgtEl>
                                          <p:spTgt spid="4198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nodePh="1">
                                  <p:stCondLst>
                                    <p:cond delay="0"/>
                                  </p:stCondLst>
                                  <p:endCondLst>
                                    <p:cond evt="begin" delay="0">
                                      <p:tn val="12"/>
                                    </p:cond>
                                  </p:endCondLst>
                                  <p:childTnLst>
                                    <p:set>
                                      <p:cBhvr>
                                        <p:cTn id="13" dur="1" fill="hold">
                                          <p:stCondLst>
                                            <p:cond delay="0"/>
                                          </p:stCondLst>
                                        </p:cTn>
                                        <p:tgtEl>
                                          <p:spTgt spid="41987">
                                            <p:txEl>
                                              <p:pRg st="0" end="0"/>
                                            </p:txEl>
                                          </p:spTgt>
                                        </p:tgtEl>
                                        <p:attrNameLst>
                                          <p:attrName>style.visibility</p:attrName>
                                        </p:attrNameLst>
                                      </p:cBhvr>
                                      <p:to>
                                        <p:strVal val="visible"/>
                                      </p:to>
                                    </p:set>
                                    <p:animEffect transition="in" filter="fade">
                                      <p:cBhvr>
                                        <p:cTn id="14" dur="1000">
                                          <p:stCondLst>
                                            <p:cond delay="0"/>
                                          </p:stCondLst>
                                        </p:cTn>
                                        <p:tgtEl>
                                          <p:spTgt spid="419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7" name="Group 2"/>
          <p:cNvGrpSpPr>
            <a:grpSpLocks noChangeAspect="1"/>
          </p:cNvGrpSpPr>
          <p:nvPr/>
        </p:nvGrpSpPr>
        <p:grpSpPr bwMode="auto">
          <a:xfrm>
            <a:off x="2927351" y="333375"/>
            <a:ext cx="6481763" cy="6375400"/>
            <a:chOff x="2366" y="3469"/>
            <a:chExt cx="5133" cy="5109"/>
          </a:xfrm>
          <a:solidFill>
            <a:schemeClr val="bg1"/>
          </a:solidFill>
        </p:grpSpPr>
        <p:sp>
          <p:nvSpPr>
            <p:cNvPr id="91138" name="AutoShape 3"/>
            <p:cNvSpPr>
              <a:spLocks noChangeAspect="1" noChangeArrowheads="1"/>
            </p:cNvSpPr>
            <p:nvPr/>
          </p:nvSpPr>
          <p:spPr bwMode="auto">
            <a:xfrm>
              <a:off x="2366" y="3469"/>
              <a:ext cx="5133" cy="5109"/>
            </a:xfrm>
            <a:prstGeom prst="rect">
              <a:avLst/>
            </a:prstGeom>
            <a:grpFill/>
            <a:ln w="28575">
              <a:solidFill>
                <a:srgbClr val="002060"/>
              </a:solidFill>
              <a:prstDash val="dash"/>
              <a:miter lim="800000"/>
              <a:headEnd/>
              <a:tailEnd/>
            </a:ln>
          </p:spPr>
          <p:txBody>
            <a:bodyPr/>
            <a:lstStyle/>
            <a:p>
              <a:endParaRPr lang="zh-CN" altLang="en-US">
                <a:ea typeface="宋体" charset="-122"/>
              </a:endParaRPr>
            </a:p>
          </p:txBody>
        </p:sp>
        <p:sp>
          <p:nvSpPr>
            <p:cNvPr id="91139" name="Rectangle 4"/>
            <p:cNvSpPr>
              <a:spLocks noChangeArrowheads="1"/>
            </p:cNvSpPr>
            <p:nvPr/>
          </p:nvSpPr>
          <p:spPr bwMode="auto">
            <a:xfrm>
              <a:off x="4380" y="4284"/>
              <a:ext cx="1168" cy="545"/>
            </a:xfrm>
            <a:prstGeom prst="rect">
              <a:avLst/>
            </a:prstGeom>
            <a:solidFill>
              <a:srgbClr val="C00000"/>
            </a:solidFill>
            <a:ln w="28575">
              <a:solidFill>
                <a:srgbClr val="002060"/>
              </a:solidFill>
              <a:miter lim="800000"/>
              <a:headEnd/>
              <a:tailEnd/>
            </a:ln>
          </p:spPr>
          <p:txBody>
            <a:bodyPr anchor="ctr"/>
            <a:lstStyle/>
            <a:p>
              <a:pPr algn="ctr"/>
              <a:r>
                <a:rPr lang="zh-CN" altLang="en-US" sz="2000" b="1" dirty="0">
                  <a:solidFill>
                    <a:schemeClr val="bg1"/>
                  </a:solidFill>
                  <a:latin typeface="Times New Roman" pitchFamily="18" charset="0"/>
                  <a:ea typeface="宋体" charset="-122"/>
                </a:rPr>
                <a:t>国务委员</a:t>
              </a:r>
              <a:endParaRPr lang="zh-CN" altLang="en-US" sz="2000" b="1" dirty="0">
                <a:solidFill>
                  <a:schemeClr val="bg1"/>
                </a:solidFill>
                <a:ea typeface="宋体" charset="-122"/>
              </a:endParaRPr>
            </a:p>
          </p:txBody>
        </p:sp>
        <p:sp>
          <p:nvSpPr>
            <p:cNvPr id="91140" name="Rectangle 5"/>
            <p:cNvSpPr>
              <a:spLocks noChangeArrowheads="1"/>
            </p:cNvSpPr>
            <p:nvPr/>
          </p:nvSpPr>
          <p:spPr bwMode="auto">
            <a:xfrm>
              <a:off x="4361" y="5318"/>
              <a:ext cx="1156" cy="517"/>
            </a:xfrm>
            <a:prstGeom prst="rect">
              <a:avLst/>
            </a:prstGeom>
            <a:solidFill>
              <a:srgbClr val="C00000"/>
            </a:solidFill>
            <a:ln w="28575">
              <a:solidFill>
                <a:srgbClr val="002060"/>
              </a:solidFill>
              <a:miter lim="800000"/>
              <a:headEnd/>
              <a:tailEnd/>
            </a:ln>
          </p:spPr>
          <p:txBody>
            <a:bodyPr anchor="ctr"/>
            <a:lstStyle/>
            <a:p>
              <a:pPr algn="ctr"/>
              <a:r>
                <a:rPr lang="zh-CN" altLang="en-US" sz="2000" b="1" dirty="0">
                  <a:solidFill>
                    <a:schemeClr val="bg1"/>
                  </a:solidFill>
                  <a:latin typeface="Times New Roman" pitchFamily="18" charset="0"/>
                  <a:ea typeface="宋体" charset="-122"/>
                </a:rPr>
                <a:t>教育部长</a:t>
              </a:r>
              <a:endParaRPr lang="zh-CN" altLang="en-US" sz="2000" b="1" dirty="0">
                <a:solidFill>
                  <a:schemeClr val="bg1"/>
                </a:solidFill>
                <a:ea typeface="宋体" charset="-122"/>
              </a:endParaRPr>
            </a:p>
          </p:txBody>
        </p:sp>
        <p:sp>
          <p:nvSpPr>
            <p:cNvPr id="91141" name="Rectangle 6"/>
            <p:cNvSpPr>
              <a:spLocks noChangeArrowheads="1"/>
            </p:cNvSpPr>
            <p:nvPr/>
          </p:nvSpPr>
          <p:spPr bwMode="auto">
            <a:xfrm>
              <a:off x="6152" y="5976"/>
              <a:ext cx="852" cy="481"/>
            </a:xfrm>
            <a:prstGeom prst="rect">
              <a:avLst/>
            </a:prstGeom>
            <a:solidFill>
              <a:srgbClr val="FFC000"/>
            </a:solidFill>
            <a:ln w="28575">
              <a:solidFill>
                <a:srgbClr val="002060"/>
              </a:solidFill>
              <a:miter lim="800000"/>
              <a:headEnd/>
              <a:tailEnd/>
            </a:ln>
          </p:spPr>
          <p:txBody>
            <a:bodyPr anchor="ctr"/>
            <a:lstStyle/>
            <a:p>
              <a:pPr algn="ctr"/>
              <a:r>
                <a:rPr lang="zh-CN" altLang="en-US" sz="1600" dirty="0">
                  <a:solidFill>
                    <a:schemeClr val="bg1"/>
                  </a:solidFill>
                  <a:latin typeface="Times New Roman" pitchFamily="18" charset="0"/>
                  <a:ea typeface="宋体" charset="-122"/>
                </a:rPr>
                <a:t>直属司局</a:t>
              </a:r>
              <a:endParaRPr lang="zh-CN" altLang="en-US" sz="1600" dirty="0">
                <a:solidFill>
                  <a:schemeClr val="bg1"/>
                </a:solidFill>
                <a:ea typeface="宋体" charset="-122"/>
              </a:endParaRPr>
            </a:p>
          </p:txBody>
        </p:sp>
        <p:sp>
          <p:nvSpPr>
            <p:cNvPr id="91142" name="Rectangle 7"/>
            <p:cNvSpPr>
              <a:spLocks noChangeArrowheads="1"/>
            </p:cNvSpPr>
            <p:nvPr/>
          </p:nvSpPr>
          <p:spPr bwMode="auto">
            <a:xfrm>
              <a:off x="2825" y="5998"/>
              <a:ext cx="861" cy="481"/>
            </a:xfrm>
            <a:prstGeom prst="rect">
              <a:avLst/>
            </a:prstGeom>
            <a:solidFill>
              <a:srgbClr val="FFC000"/>
            </a:solidFill>
            <a:ln w="28575">
              <a:solidFill>
                <a:srgbClr val="002060"/>
              </a:solidFill>
              <a:miter lim="800000"/>
              <a:headEnd/>
              <a:tailEnd/>
            </a:ln>
          </p:spPr>
          <p:txBody>
            <a:bodyPr anchor="ctr"/>
            <a:lstStyle/>
            <a:p>
              <a:pPr algn="ctr"/>
              <a:r>
                <a:rPr lang="zh-CN" altLang="en-US" sz="1600" dirty="0">
                  <a:solidFill>
                    <a:schemeClr val="bg1"/>
                  </a:solidFill>
                  <a:latin typeface="Times New Roman" pitchFamily="18" charset="0"/>
                  <a:ea typeface="宋体" charset="-122"/>
                </a:rPr>
                <a:t>专家队伍</a:t>
              </a:r>
              <a:endParaRPr lang="zh-CN" altLang="en-US" sz="1600" dirty="0">
                <a:solidFill>
                  <a:schemeClr val="bg1"/>
                </a:solidFill>
                <a:ea typeface="宋体" charset="-122"/>
              </a:endParaRPr>
            </a:p>
          </p:txBody>
        </p:sp>
        <p:sp>
          <p:nvSpPr>
            <p:cNvPr id="91143" name="AutoShape 8"/>
            <p:cNvSpPr>
              <a:spLocks noChangeArrowheads="1"/>
            </p:cNvSpPr>
            <p:nvPr/>
          </p:nvSpPr>
          <p:spPr bwMode="auto">
            <a:xfrm>
              <a:off x="3690" y="5861"/>
              <a:ext cx="2462" cy="801"/>
            </a:xfrm>
            <a:custGeom>
              <a:avLst/>
              <a:gdLst>
                <a:gd name="T0" fmla="*/ 2462 w 21600"/>
                <a:gd name="T1" fmla="*/ 401 h 21600"/>
                <a:gd name="T2" fmla="*/ 1231 w 21600"/>
                <a:gd name="T3" fmla="*/ 801 h 21600"/>
                <a:gd name="T4" fmla="*/ 0 w 21600"/>
                <a:gd name="T5" fmla="*/ 401 h 21600"/>
                <a:gd name="T6" fmla="*/ 1231 w 21600"/>
                <a:gd name="T7" fmla="*/ 0 h 21600"/>
                <a:gd name="T8" fmla="*/ 0 60000 65536"/>
                <a:gd name="T9" fmla="*/ 5898240 60000 65536"/>
                <a:gd name="T10" fmla="*/ 11796480 60000 65536"/>
                <a:gd name="T11" fmla="*/ 17694720 60000 65536"/>
                <a:gd name="T12" fmla="*/ 2158 w 21600"/>
                <a:gd name="T13" fmla="*/ 8629 h 21600"/>
                <a:gd name="T14" fmla="*/ 19442 w 21600"/>
                <a:gd name="T15" fmla="*/ 12971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bg1">
                <a:lumMod val="95000"/>
              </a:schemeClr>
            </a:solidFill>
            <a:ln w="28575">
              <a:solidFill>
                <a:srgbClr val="002060"/>
              </a:solidFill>
              <a:miter lim="800000"/>
              <a:headEnd/>
              <a:tailEnd/>
            </a:ln>
          </p:spPr>
          <p:txBody>
            <a:bodyPr anchor="ctr"/>
            <a:lstStyle/>
            <a:p>
              <a:endParaRPr lang="zh-CN" altLang="en-US"/>
            </a:p>
          </p:txBody>
        </p:sp>
        <p:sp>
          <p:nvSpPr>
            <p:cNvPr id="91144" name="Oval 9"/>
            <p:cNvSpPr>
              <a:spLocks noChangeArrowheads="1"/>
            </p:cNvSpPr>
            <p:nvPr/>
          </p:nvSpPr>
          <p:spPr bwMode="auto">
            <a:xfrm>
              <a:off x="2373" y="6971"/>
              <a:ext cx="1313" cy="414"/>
            </a:xfrm>
            <a:prstGeom prst="ellipse">
              <a:avLst/>
            </a:prstGeom>
            <a:solidFill>
              <a:srgbClr val="0070C0"/>
            </a:solidFill>
            <a:ln w="28575">
              <a:solidFill>
                <a:srgbClr val="002060"/>
              </a:solidFill>
              <a:round/>
              <a:headEnd/>
              <a:tailEnd/>
            </a:ln>
          </p:spPr>
          <p:txBody>
            <a:bodyPr anchor="ctr"/>
            <a:lstStyle/>
            <a:p>
              <a:pPr algn="ctr"/>
              <a:r>
                <a:rPr lang="zh-CN" altLang="en-US" sz="1600" b="1" dirty="0">
                  <a:solidFill>
                    <a:schemeClr val="bg1"/>
                  </a:solidFill>
                  <a:latin typeface="Times New Roman" pitchFamily="18" charset="0"/>
                  <a:ea typeface="宋体" charset="-122"/>
                </a:rPr>
                <a:t>调研组</a:t>
              </a:r>
              <a:endParaRPr lang="zh-CN" altLang="en-US" sz="1600" b="1" dirty="0">
                <a:solidFill>
                  <a:schemeClr val="bg1"/>
                </a:solidFill>
                <a:ea typeface="宋体" charset="-122"/>
              </a:endParaRPr>
            </a:p>
          </p:txBody>
        </p:sp>
        <p:sp>
          <p:nvSpPr>
            <p:cNvPr id="91145" name="Oval 10"/>
            <p:cNvSpPr>
              <a:spLocks noChangeArrowheads="1"/>
            </p:cNvSpPr>
            <p:nvPr/>
          </p:nvSpPr>
          <p:spPr bwMode="auto">
            <a:xfrm>
              <a:off x="4271" y="7629"/>
              <a:ext cx="1313" cy="411"/>
            </a:xfrm>
            <a:prstGeom prst="ellipse">
              <a:avLst/>
            </a:prstGeom>
            <a:solidFill>
              <a:srgbClr val="0070C0"/>
            </a:solidFill>
            <a:ln w="28575">
              <a:solidFill>
                <a:srgbClr val="002060"/>
              </a:solidFill>
              <a:round/>
              <a:headEnd/>
              <a:tailEnd/>
            </a:ln>
          </p:spPr>
          <p:txBody>
            <a:bodyPr anchor="ctr"/>
            <a:lstStyle/>
            <a:p>
              <a:pPr algn="ctr"/>
              <a:r>
                <a:rPr lang="zh-CN" altLang="en-US" sz="1600" b="1" dirty="0">
                  <a:solidFill>
                    <a:schemeClr val="bg1"/>
                  </a:solidFill>
                  <a:latin typeface="Times New Roman" pitchFamily="18" charset="0"/>
                  <a:ea typeface="宋体" charset="-122"/>
                </a:rPr>
                <a:t>文件组</a:t>
              </a:r>
              <a:endParaRPr lang="zh-CN" altLang="en-US" sz="1600" b="1" dirty="0">
                <a:solidFill>
                  <a:schemeClr val="bg1"/>
                </a:solidFill>
                <a:ea typeface="宋体" charset="-122"/>
              </a:endParaRPr>
            </a:p>
          </p:txBody>
        </p:sp>
        <p:sp>
          <p:nvSpPr>
            <p:cNvPr id="91146" name="Oval 11"/>
            <p:cNvSpPr>
              <a:spLocks noChangeArrowheads="1"/>
            </p:cNvSpPr>
            <p:nvPr/>
          </p:nvSpPr>
          <p:spPr bwMode="auto">
            <a:xfrm>
              <a:off x="6179" y="7069"/>
              <a:ext cx="1313" cy="414"/>
            </a:xfrm>
            <a:prstGeom prst="ellipse">
              <a:avLst/>
            </a:prstGeom>
            <a:solidFill>
              <a:srgbClr val="0070C0"/>
            </a:solidFill>
            <a:ln w="28575">
              <a:solidFill>
                <a:srgbClr val="002060"/>
              </a:solidFill>
              <a:round/>
              <a:headEnd/>
              <a:tailEnd/>
            </a:ln>
          </p:spPr>
          <p:txBody>
            <a:bodyPr anchor="ctr"/>
            <a:lstStyle/>
            <a:p>
              <a:pPr algn="ctr"/>
              <a:r>
                <a:rPr lang="zh-CN" altLang="en-US" sz="1600" b="1" dirty="0">
                  <a:solidFill>
                    <a:schemeClr val="bg1"/>
                  </a:solidFill>
                  <a:latin typeface="Times New Roman" pitchFamily="18" charset="0"/>
                  <a:ea typeface="宋体" charset="-122"/>
                </a:rPr>
                <a:t>保障组</a:t>
              </a:r>
              <a:endParaRPr lang="zh-CN" altLang="en-US" sz="1600" b="1" dirty="0">
                <a:solidFill>
                  <a:schemeClr val="bg1"/>
                </a:solidFill>
                <a:ea typeface="宋体" charset="-122"/>
              </a:endParaRPr>
            </a:p>
          </p:txBody>
        </p:sp>
        <p:sp>
          <p:nvSpPr>
            <p:cNvPr id="91147" name="Rectangle 12"/>
            <p:cNvSpPr>
              <a:spLocks noChangeArrowheads="1"/>
            </p:cNvSpPr>
            <p:nvPr/>
          </p:nvSpPr>
          <p:spPr bwMode="auto">
            <a:xfrm>
              <a:off x="2644" y="8171"/>
              <a:ext cx="4610" cy="407"/>
            </a:xfrm>
            <a:prstGeom prst="rect">
              <a:avLst/>
            </a:prstGeom>
            <a:grpFill/>
            <a:ln w="28575">
              <a:solidFill>
                <a:srgbClr val="002060"/>
              </a:solidFill>
              <a:miter lim="800000"/>
              <a:headEnd/>
              <a:tailEnd/>
            </a:ln>
          </p:spPr>
          <p:txBody>
            <a:bodyPr/>
            <a:lstStyle/>
            <a:p>
              <a:pPr algn="just"/>
              <a:r>
                <a:rPr lang="zh-CN" altLang="en-US" sz="1600" dirty="0">
                  <a:latin typeface="Times New Roman" pitchFamily="18" charset="0"/>
                  <a:ea typeface="宋体" charset="-122"/>
                </a:rPr>
                <a:t> </a:t>
              </a:r>
              <a:r>
                <a:rPr lang="zh-CN" altLang="en-US" sz="1600" dirty="0" smtClean="0">
                  <a:latin typeface="Times New Roman" pitchFamily="18" charset="0"/>
                  <a:ea typeface="宋体" charset="-122"/>
                </a:rPr>
                <a:t>    </a:t>
              </a:r>
              <a:r>
                <a:rPr lang="en-US" altLang="zh-CN" sz="1600" dirty="0" smtClean="0">
                  <a:latin typeface="Times New Roman" pitchFamily="18" charset="0"/>
                  <a:ea typeface="宋体" charset="-122"/>
                </a:rPr>
                <a:t>《</a:t>
              </a:r>
              <a:r>
                <a:rPr lang="zh-CN" altLang="en-US" sz="1600" dirty="0">
                  <a:latin typeface="Times New Roman" pitchFamily="18" charset="0"/>
                  <a:ea typeface="宋体" charset="-122"/>
                </a:rPr>
                <a:t>国家中长教育改革和发展规划纲要</a:t>
              </a:r>
              <a:r>
                <a:rPr lang="en-US" altLang="zh-CN" sz="1600" dirty="0">
                  <a:latin typeface="Times New Roman" pitchFamily="18" charset="0"/>
                  <a:ea typeface="宋体" charset="-122"/>
                </a:rPr>
                <a:t>》</a:t>
              </a:r>
              <a:r>
                <a:rPr lang="zh-CN" altLang="en-US" sz="1600" dirty="0">
                  <a:latin typeface="Times New Roman" pitchFamily="18" charset="0"/>
                  <a:ea typeface="宋体" charset="-122"/>
                </a:rPr>
                <a:t>的组织模式</a:t>
              </a:r>
              <a:endParaRPr lang="zh-CN" altLang="en-US" sz="1600" dirty="0">
                <a:ea typeface="宋体" charset="-122"/>
              </a:endParaRPr>
            </a:p>
          </p:txBody>
        </p:sp>
        <p:sp>
          <p:nvSpPr>
            <p:cNvPr id="91148" name="AutoShape 13"/>
            <p:cNvSpPr>
              <a:spLocks noChangeArrowheads="1"/>
            </p:cNvSpPr>
            <p:nvPr/>
          </p:nvSpPr>
          <p:spPr bwMode="auto">
            <a:xfrm>
              <a:off x="4796" y="4012"/>
              <a:ext cx="286" cy="272"/>
            </a:xfrm>
            <a:prstGeom prst="upDownArrow">
              <a:avLst>
                <a:gd name="adj1" fmla="val 50000"/>
                <a:gd name="adj2" fmla="val 20000"/>
              </a:avLst>
            </a:prstGeom>
            <a:solidFill>
              <a:schemeClr val="bg1">
                <a:lumMod val="95000"/>
              </a:schemeClr>
            </a:solidFill>
            <a:ln w="28575">
              <a:solidFill>
                <a:srgbClr val="002060"/>
              </a:solidFill>
              <a:miter lim="800000"/>
              <a:headEnd/>
              <a:tailEnd/>
            </a:ln>
          </p:spPr>
          <p:txBody>
            <a:bodyPr anchor="ctr"/>
            <a:lstStyle/>
            <a:p>
              <a:endParaRPr lang="zh-CN" altLang="en-US">
                <a:ea typeface="宋体" charset="-122"/>
              </a:endParaRPr>
            </a:p>
          </p:txBody>
        </p:sp>
        <p:sp>
          <p:nvSpPr>
            <p:cNvPr id="91149" name="Rectangle 14"/>
            <p:cNvSpPr>
              <a:spLocks noChangeArrowheads="1"/>
            </p:cNvSpPr>
            <p:nvPr/>
          </p:nvSpPr>
          <p:spPr bwMode="auto">
            <a:xfrm>
              <a:off x="5930" y="4828"/>
              <a:ext cx="863" cy="409"/>
            </a:xfrm>
            <a:prstGeom prst="rect">
              <a:avLst/>
            </a:prstGeom>
            <a:solidFill>
              <a:srgbClr val="92D050"/>
            </a:solidFill>
            <a:ln w="28575">
              <a:solidFill>
                <a:srgbClr val="002060"/>
              </a:solidFill>
              <a:prstDash val="dash"/>
              <a:miter lim="800000"/>
              <a:headEnd/>
              <a:tailEnd/>
            </a:ln>
          </p:spPr>
          <p:txBody>
            <a:bodyPr anchor="ctr"/>
            <a:lstStyle/>
            <a:p>
              <a:pPr algn="ctr"/>
              <a:r>
                <a:rPr lang="zh-CN" altLang="en-US" sz="1600" dirty="0">
                  <a:solidFill>
                    <a:schemeClr val="bg1"/>
                  </a:solidFill>
                  <a:latin typeface="Times New Roman" pitchFamily="18" charset="0"/>
                  <a:ea typeface="宋体" charset="-122"/>
                </a:rPr>
                <a:t>中央部委</a:t>
              </a:r>
              <a:endParaRPr lang="zh-CN" altLang="en-US" sz="1600" dirty="0">
                <a:solidFill>
                  <a:schemeClr val="bg1"/>
                </a:solidFill>
                <a:ea typeface="宋体" charset="-122"/>
              </a:endParaRPr>
            </a:p>
          </p:txBody>
        </p:sp>
        <p:sp>
          <p:nvSpPr>
            <p:cNvPr id="91150" name="Rectangle 15"/>
            <p:cNvSpPr>
              <a:spLocks noChangeArrowheads="1"/>
            </p:cNvSpPr>
            <p:nvPr/>
          </p:nvSpPr>
          <p:spPr bwMode="auto">
            <a:xfrm>
              <a:off x="3199" y="4807"/>
              <a:ext cx="861" cy="409"/>
            </a:xfrm>
            <a:prstGeom prst="rect">
              <a:avLst/>
            </a:prstGeom>
            <a:solidFill>
              <a:srgbClr val="92D050"/>
            </a:solidFill>
            <a:ln w="28575">
              <a:solidFill>
                <a:srgbClr val="002060"/>
              </a:solidFill>
              <a:prstDash val="sysDot"/>
              <a:miter lim="800000"/>
              <a:headEnd/>
              <a:tailEnd/>
            </a:ln>
          </p:spPr>
          <p:txBody>
            <a:bodyPr anchor="ctr"/>
            <a:lstStyle/>
            <a:p>
              <a:pPr algn="just"/>
              <a:r>
                <a:rPr lang="zh-CN" altLang="en-US" sz="1600" dirty="0">
                  <a:solidFill>
                    <a:schemeClr val="bg1"/>
                  </a:solidFill>
                  <a:latin typeface="Times New Roman" pitchFamily="18" charset="0"/>
                  <a:ea typeface="宋体" charset="-122"/>
                </a:rPr>
                <a:t>社会参与</a:t>
              </a:r>
              <a:endParaRPr lang="zh-CN" altLang="en-US" sz="1600" dirty="0">
                <a:solidFill>
                  <a:schemeClr val="bg1"/>
                </a:solidFill>
                <a:ea typeface="宋体" charset="-122"/>
              </a:endParaRPr>
            </a:p>
          </p:txBody>
        </p:sp>
        <p:sp>
          <p:nvSpPr>
            <p:cNvPr id="91151" name="Line 16"/>
            <p:cNvSpPr>
              <a:spLocks noChangeShapeType="1"/>
            </p:cNvSpPr>
            <p:nvPr/>
          </p:nvSpPr>
          <p:spPr bwMode="auto">
            <a:xfrm>
              <a:off x="4182" y="5012"/>
              <a:ext cx="679" cy="0"/>
            </a:xfrm>
            <a:prstGeom prst="line">
              <a:avLst/>
            </a:prstGeom>
            <a:grpFill/>
            <a:ln w="28575">
              <a:solidFill>
                <a:srgbClr val="002060"/>
              </a:solidFill>
              <a:prstDash val="dash"/>
              <a:round/>
              <a:headEnd/>
              <a:tailEnd type="triangle" w="med" len="med"/>
            </a:ln>
          </p:spPr>
          <p:txBody>
            <a:bodyPr/>
            <a:lstStyle/>
            <a:p>
              <a:endParaRPr lang="zh-CN" altLang="en-US"/>
            </a:p>
          </p:txBody>
        </p:sp>
        <p:sp>
          <p:nvSpPr>
            <p:cNvPr id="91152" name="Line 17"/>
            <p:cNvSpPr>
              <a:spLocks noChangeShapeType="1"/>
            </p:cNvSpPr>
            <p:nvPr/>
          </p:nvSpPr>
          <p:spPr bwMode="auto">
            <a:xfrm flipH="1">
              <a:off x="5142" y="5049"/>
              <a:ext cx="677" cy="1"/>
            </a:xfrm>
            <a:prstGeom prst="line">
              <a:avLst/>
            </a:prstGeom>
            <a:grpFill/>
            <a:ln w="28575">
              <a:solidFill>
                <a:srgbClr val="002060"/>
              </a:solidFill>
              <a:prstDash val="dash"/>
              <a:round/>
              <a:headEnd/>
              <a:tailEnd type="triangle" w="med" len="med"/>
            </a:ln>
          </p:spPr>
          <p:txBody>
            <a:bodyPr/>
            <a:lstStyle/>
            <a:p>
              <a:endParaRPr lang="zh-CN" altLang="en-US"/>
            </a:p>
          </p:txBody>
        </p:sp>
        <p:sp>
          <p:nvSpPr>
            <p:cNvPr id="91153" name="Rectangle 18"/>
            <p:cNvSpPr>
              <a:spLocks noChangeArrowheads="1"/>
            </p:cNvSpPr>
            <p:nvPr/>
          </p:nvSpPr>
          <p:spPr bwMode="auto">
            <a:xfrm>
              <a:off x="4430" y="6662"/>
              <a:ext cx="1065" cy="484"/>
            </a:xfrm>
            <a:prstGeom prst="rect">
              <a:avLst/>
            </a:prstGeom>
            <a:solidFill>
              <a:srgbClr val="C00000"/>
            </a:solidFill>
            <a:ln w="28575">
              <a:solidFill>
                <a:srgbClr val="002060"/>
              </a:solidFill>
              <a:miter lim="800000"/>
              <a:headEnd/>
              <a:tailEnd/>
            </a:ln>
          </p:spPr>
          <p:txBody>
            <a:bodyPr anchor="ctr"/>
            <a:lstStyle/>
            <a:p>
              <a:pPr algn="ctr"/>
              <a:r>
                <a:rPr lang="zh-CN" altLang="en-US" sz="2000" b="1" dirty="0">
                  <a:solidFill>
                    <a:schemeClr val="bg1"/>
                  </a:solidFill>
                  <a:latin typeface="Times New Roman" pitchFamily="18" charset="0"/>
                  <a:ea typeface="宋体" charset="-122"/>
                </a:rPr>
                <a:t>战略小组</a:t>
              </a:r>
              <a:endParaRPr lang="zh-CN" altLang="en-US" sz="2000" b="1" dirty="0">
                <a:solidFill>
                  <a:schemeClr val="bg1"/>
                </a:solidFill>
                <a:ea typeface="宋体" charset="-122"/>
              </a:endParaRPr>
            </a:p>
          </p:txBody>
        </p:sp>
        <p:sp>
          <p:nvSpPr>
            <p:cNvPr id="91154" name="Line 19"/>
            <p:cNvSpPr>
              <a:spLocks noChangeShapeType="1"/>
            </p:cNvSpPr>
            <p:nvPr/>
          </p:nvSpPr>
          <p:spPr bwMode="auto">
            <a:xfrm flipH="1">
              <a:off x="3674" y="6912"/>
              <a:ext cx="795" cy="207"/>
            </a:xfrm>
            <a:prstGeom prst="line">
              <a:avLst/>
            </a:prstGeom>
            <a:grpFill/>
            <a:ln w="28575">
              <a:solidFill>
                <a:srgbClr val="002060"/>
              </a:solidFill>
              <a:round/>
              <a:headEnd type="triangle" w="med" len="med"/>
              <a:tailEnd type="triangle" w="med" len="med"/>
            </a:ln>
          </p:spPr>
          <p:txBody>
            <a:bodyPr/>
            <a:lstStyle/>
            <a:p>
              <a:endParaRPr lang="zh-CN" altLang="en-US"/>
            </a:p>
          </p:txBody>
        </p:sp>
        <p:sp>
          <p:nvSpPr>
            <p:cNvPr id="91155" name="Line 20"/>
            <p:cNvSpPr>
              <a:spLocks noChangeShapeType="1"/>
            </p:cNvSpPr>
            <p:nvPr/>
          </p:nvSpPr>
          <p:spPr bwMode="auto">
            <a:xfrm>
              <a:off x="5495" y="6873"/>
              <a:ext cx="782" cy="296"/>
            </a:xfrm>
            <a:prstGeom prst="line">
              <a:avLst/>
            </a:prstGeom>
            <a:grpFill/>
            <a:ln w="28575">
              <a:solidFill>
                <a:srgbClr val="002060"/>
              </a:solidFill>
              <a:round/>
              <a:headEnd type="triangle" w="med" len="med"/>
              <a:tailEnd type="triangle" w="med" len="med"/>
            </a:ln>
          </p:spPr>
          <p:txBody>
            <a:bodyPr/>
            <a:lstStyle/>
            <a:p>
              <a:endParaRPr lang="zh-CN" altLang="en-US"/>
            </a:p>
          </p:txBody>
        </p:sp>
        <p:sp>
          <p:nvSpPr>
            <p:cNvPr id="91156" name="Line 21"/>
            <p:cNvSpPr>
              <a:spLocks noChangeShapeType="1"/>
            </p:cNvSpPr>
            <p:nvPr/>
          </p:nvSpPr>
          <p:spPr bwMode="auto">
            <a:xfrm>
              <a:off x="4921" y="7119"/>
              <a:ext cx="0" cy="523"/>
            </a:xfrm>
            <a:prstGeom prst="line">
              <a:avLst/>
            </a:prstGeom>
            <a:grpFill/>
            <a:ln w="28575">
              <a:solidFill>
                <a:srgbClr val="002060"/>
              </a:solidFill>
              <a:round/>
              <a:headEnd type="triangle" w="med" len="med"/>
              <a:tailEnd type="triangle" w="med" len="med"/>
            </a:ln>
          </p:spPr>
          <p:txBody>
            <a:bodyPr/>
            <a:lstStyle/>
            <a:p>
              <a:endParaRPr lang="zh-CN" altLang="en-US"/>
            </a:p>
          </p:txBody>
        </p:sp>
        <p:sp>
          <p:nvSpPr>
            <p:cNvPr id="91157" name="AutoShape 22"/>
            <p:cNvSpPr>
              <a:spLocks noChangeArrowheads="1"/>
            </p:cNvSpPr>
            <p:nvPr/>
          </p:nvSpPr>
          <p:spPr bwMode="auto">
            <a:xfrm>
              <a:off x="4755" y="4841"/>
              <a:ext cx="331" cy="459"/>
            </a:xfrm>
            <a:prstGeom prst="upDownArrow">
              <a:avLst>
                <a:gd name="adj1" fmla="val 50000"/>
                <a:gd name="adj2" fmla="val 27734"/>
              </a:avLst>
            </a:prstGeom>
            <a:solidFill>
              <a:schemeClr val="bg1">
                <a:lumMod val="95000"/>
              </a:schemeClr>
            </a:solidFill>
            <a:ln w="28575">
              <a:solidFill>
                <a:srgbClr val="002060"/>
              </a:solidFill>
              <a:miter lim="800000"/>
              <a:headEnd/>
              <a:tailEnd/>
            </a:ln>
          </p:spPr>
          <p:txBody>
            <a:bodyPr anchor="ctr"/>
            <a:lstStyle/>
            <a:p>
              <a:endParaRPr lang="zh-CN" altLang="en-US">
                <a:ea typeface="宋体" charset="-122"/>
              </a:endParaRPr>
            </a:p>
          </p:txBody>
        </p:sp>
        <p:sp>
          <p:nvSpPr>
            <p:cNvPr id="91158" name="Rectangle 23"/>
            <p:cNvSpPr>
              <a:spLocks noChangeArrowheads="1"/>
            </p:cNvSpPr>
            <p:nvPr/>
          </p:nvSpPr>
          <p:spPr bwMode="auto">
            <a:xfrm>
              <a:off x="4380" y="3469"/>
              <a:ext cx="1162" cy="543"/>
            </a:xfrm>
            <a:prstGeom prst="rect">
              <a:avLst/>
            </a:prstGeom>
            <a:solidFill>
              <a:srgbClr val="C00000"/>
            </a:solidFill>
            <a:ln w="28575">
              <a:solidFill>
                <a:srgbClr val="002060"/>
              </a:solidFill>
              <a:miter lim="800000"/>
              <a:headEnd/>
              <a:tailEnd/>
            </a:ln>
          </p:spPr>
          <p:txBody>
            <a:bodyPr anchor="ctr"/>
            <a:lstStyle/>
            <a:p>
              <a:pPr algn="ctr"/>
              <a:r>
                <a:rPr lang="zh-CN" altLang="en-US" sz="2000" b="1" dirty="0">
                  <a:solidFill>
                    <a:schemeClr val="bg1"/>
                  </a:solidFill>
                  <a:latin typeface="Times New Roman" pitchFamily="18" charset="0"/>
                  <a:ea typeface="宋体" charset="-122"/>
                </a:rPr>
                <a:t>总理</a:t>
              </a:r>
            </a:p>
            <a:p>
              <a:pPr algn="ctr"/>
              <a:endParaRPr lang="zh-CN" altLang="en-US" sz="1600" dirty="0">
                <a:ea typeface="宋体" charset="-122"/>
              </a:endParaRPr>
            </a:p>
          </p:txBody>
        </p:sp>
      </p:grpSp>
    </p:spTree>
    <p:extLst>
      <p:ext uri="{BB962C8B-B14F-4D97-AF65-F5344CB8AC3E}">
        <p14:creationId xmlns:p14="http://schemas.microsoft.com/office/powerpoint/2010/main" val="2228457925"/>
      </p:ext>
    </p:extLst>
  </p:cSld>
  <p:clrMapOvr>
    <a:masterClrMapping/>
  </p:clrMapOvr>
  <p:transition spd="slow">
    <p:circl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5"/>
          <p:cNvSpPr>
            <a:spLocks noGrp="1"/>
          </p:cNvSpPr>
          <p:nvPr>
            <p:ph type="title"/>
          </p:nvPr>
        </p:nvSpPr>
        <p:spPr bwMode="auto">
          <a:xfrm>
            <a:off x="2063750" y="5157789"/>
            <a:ext cx="6554788" cy="1006475"/>
          </a:xfrm>
        </p:spPr>
        <p:txBody>
          <a:bodyPr wrap="square" numCol="1" anchorCtr="0" compatLnSpc="1">
            <a:prstTxWarp prst="textNoShape">
              <a:avLst/>
            </a:prstTxWarp>
          </a:bodyPr>
          <a:lstStyle/>
          <a:p>
            <a:pPr eaLnBrk="1" hangingPunct="1"/>
            <a:r>
              <a:rPr lang="zh-CN" altLang="en-US" cap="none" dirty="0" smtClean="0">
                <a:ln>
                  <a:noFill/>
                </a:ln>
                <a:solidFill>
                  <a:srgbClr val="C00000"/>
                </a:solidFill>
              </a:rPr>
              <a:t>好论文的标志</a:t>
            </a:r>
          </a:p>
        </p:txBody>
      </p:sp>
      <p:sp>
        <p:nvSpPr>
          <p:cNvPr id="92162" name="Rectangle 6"/>
          <p:cNvSpPr>
            <a:spLocks noGrp="1"/>
          </p:cNvSpPr>
          <p:nvPr>
            <p:ph type="body" idx="4294967295"/>
          </p:nvPr>
        </p:nvSpPr>
        <p:spPr>
          <a:xfrm>
            <a:off x="1688284" y="978017"/>
            <a:ext cx="6554788" cy="3767138"/>
          </a:xfrm>
          <a:prstGeom prst="rect">
            <a:avLst/>
          </a:prstGeom>
        </p:spPr>
        <p:txBody>
          <a:bodyPr/>
          <a:lstStyle/>
          <a:p>
            <a:pPr eaLnBrk="1" hangingPunct="1"/>
            <a:r>
              <a:rPr lang="zh-CN" altLang="en-US" sz="3200" dirty="0">
                <a:solidFill>
                  <a:srgbClr val="002060"/>
                </a:solidFill>
              </a:rPr>
              <a:t>宽阔的视野（存在信息）</a:t>
            </a:r>
          </a:p>
          <a:p>
            <a:pPr eaLnBrk="1" hangingPunct="1"/>
            <a:r>
              <a:rPr lang="zh-CN" altLang="en-US" sz="3200" dirty="0">
                <a:solidFill>
                  <a:srgbClr val="002060"/>
                </a:solidFill>
              </a:rPr>
              <a:t>明确的结论（价值判断）</a:t>
            </a:r>
          </a:p>
          <a:p>
            <a:pPr eaLnBrk="1" hangingPunct="1"/>
            <a:r>
              <a:rPr lang="zh-CN" altLang="en-US" sz="3200" dirty="0">
                <a:solidFill>
                  <a:srgbClr val="002060"/>
                </a:solidFill>
              </a:rPr>
              <a:t>合理的结构</a:t>
            </a:r>
          </a:p>
          <a:p>
            <a:pPr eaLnBrk="1" hangingPunct="1"/>
            <a:r>
              <a:rPr lang="zh-CN" altLang="en-US" sz="3200" dirty="0">
                <a:solidFill>
                  <a:srgbClr val="002060"/>
                </a:solidFill>
              </a:rPr>
              <a:t>建设性对策</a:t>
            </a:r>
          </a:p>
          <a:p>
            <a:pPr eaLnBrk="1" hangingPunct="1"/>
            <a:r>
              <a:rPr lang="zh-CN" altLang="en-US" sz="3200" dirty="0">
                <a:solidFill>
                  <a:srgbClr val="002060"/>
                </a:solidFill>
              </a:rPr>
              <a:t>生动的表达</a:t>
            </a:r>
          </a:p>
        </p:txBody>
      </p:sp>
      <p:pic>
        <p:nvPicPr>
          <p:cNvPr id="92163" name="Picture 16" descr="U_3402~1"/>
          <p:cNvPicPr>
            <a:picLocks noChangeAspect="1" noChangeArrowheads="1"/>
          </p:cNvPicPr>
          <p:nvPr/>
        </p:nvPicPr>
        <p:blipFill>
          <a:blip r:embed="rId2"/>
          <a:srcRect/>
          <a:stretch>
            <a:fillRect/>
          </a:stretch>
        </p:blipFill>
        <p:spPr bwMode="auto">
          <a:xfrm>
            <a:off x="6515087" y="3701410"/>
            <a:ext cx="3722687" cy="2487613"/>
          </a:xfrm>
          <a:prstGeom prst="rect">
            <a:avLst/>
          </a:prstGeom>
          <a:noFill/>
          <a:ln w="28575">
            <a:solidFill>
              <a:srgbClr val="FFFF00"/>
            </a:solidFill>
            <a:miter lim="800000"/>
            <a:headEnd/>
            <a:tailEnd/>
          </a:ln>
        </p:spPr>
      </p:pic>
    </p:spTree>
    <p:extLst>
      <p:ext uri="{BB962C8B-B14F-4D97-AF65-F5344CB8AC3E}">
        <p14:creationId xmlns:p14="http://schemas.microsoft.com/office/powerpoint/2010/main" val="173492010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p:cNvSpPr>
          <p:nvPr>
            <p:ph type="title"/>
          </p:nvPr>
        </p:nvSpPr>
        <p:spPr bwMode="auto">
          <a:xfrm>
            <a:off x="5303839" y="4652963"/>
            <a:ext cx="6554787" cy="1524000"/>
          </a:xfrm>
        </p:spPr>
        <p:txBody>
          <a:bodyPr wrap="square" numCol="1" anchorCtr="0" compatLnSpc="1">
            <a:prstTxWarp prst="textNoShape">
              <a:avLst/>
            </a:prstTxWarp>
          </a:bodyPr>
          <a:lstStyle/>
          <a:p>
            <a:pPr eaLnBrk="1" hangingPunct="1"/>
            <a:r>
              <a:rPr lang="zh-CN" altLang="en-US" cap="none" dirty="0" smtClean="0">
                <a:ln>
                  <a:noFill/>
                </a:ln>
              </a:rPr>
              <a:t>学术论文的多种表达方式</a:t>
            </a:r>
          </a:p>
        </p:txBody>
      </p:sp>
      <p:sp>
        <p:nvSpPr>
          <p:cNvPr id="93186" name="Rectangle 3"/>
          <p:cNvSpPr>
            <a:spLocks noGrp="1"/>
          </p:cNvSpPr>
          <p:nvPr>
            <p:ph type="body" idx="4294967295"/>
          </p:nvPr>
        </p:nvSpPr>
        <p:spPr>
          <a:xfrm>
            <a:off x="1313983" y="1537338"/>
            <a:ext cx="2736106" cy="3767138"/>
          </a:xfrm>
          <a:prstGeom prst="rect">
            <a:avLst/>
          </a:prstGeom>
        </p:spPr>
        <p:txBody>
          <a:bodyPr/>
          <a:lstStyle/>
          <a:p>
            <a:pPr eaLnBrk="1" hangingPunct="1"/>
            <a:r>
              <a:rPr lang="zh-CN" altLang="en-US" sz="3200" dirty="0">
                <a:solidFill>
                  <a:srgbClr val="002060"/>
                </a:solidFill>
              </a:rPr>
              <a:t>文字形式</a:t>
            </a:r>
            <a:endParaRPr lang="en-US" altLang="zh-CN" sz="3200" dirty="0">
              <a:solidFill>
                <a:srgbClr val="002060"/>
              </a:solidFill>
            </a:endParaRPr>
          </a:p>
          <a:p>
            <a:pPr eaLnBrk="1" hangingPunct="1"/>
            <a:r>
              <a:rPr lang="zh-CN" altLang="en-US" sz="3200" dirty="0">
                <a:solidFill>
                  <a:srgbClr val="002060"/>
                </a:solidFill>
              </a:rPr>
              <a:t>数表形式</a:t>
            </a:r>
          </a:p>
          <a:p>
            <a:pPr eaLnBrk="1" hangingPunct="1"/>
            <a:r>
              <a:rPr lang="zh-CN" altLang="en-US" sz="3200" dirty="0">
                <a:solidFill>
                  <a:srgbClr val="002060"/>
                </a:solidFill>
              </a:rPr>
              <a:t>图片形式</a:t>
            </a:r>
          </a:p>
          <a:p>
            <a:pPr eaLnBrk="1" hangingPunct="1"/>
            <a:r>
              <a:rPr lang="zh-CN" altLang="en-US" sz="3200" dirty="0">
                <a:solidFill>
                  <a:srgbClr val="002060"/>
                </a:solidFill>
              </a:rPr>
              <a:t>音像形式</a:t>
            </a:r>
          </a:p>
          <a:p>
            <a:pPr eaLnBrk="1" hangingPunct="1"/>
            <a:r>
              <a:rPr lang="zh-CN" altLang="en-US" sz="3200" dirty="0">
                <a:solidFill>
                  <a:srgbClr val="002060"/>
                </a:solidFill>
              </a:rPr>
              <a:t>行为语言</a:t>
            </a:r>
          </a:p>
          <a:p>
            <a:pPr eaLnBrk="1" hangingPunct="1"/>
            <a:endParaRPr lang="zh-CN" altLang="en-US" sz="3200" dirty="0">
              <a:solidFill>
                <a:srgbClr val="FFFF00"/>
              </a:solidFill>
            </a:endParaRPr>
          </a:p>
        </p:txBody>
      </p:sp>
      <p:sp>
        <p:nvSpPr>
          <p:cNvPr id="2" name="矩形 1"/>
          <p:cNvSpPr/>
          <p:nvPr/>
        </p:nvSpPr>
        <p:spPr>
          <a:xfrm>
            <a:off x="5309893" y="2348218"/>
            <a:ext cx="1565812" cy="1569660"/>
          </a:xfrm>
          <a:prstGeom prst="rect">
            <a:avLst/>
          </a:prstGeom>
          <a:ln w="38100">
            <a:solidFill>
              <a:srgbClr val="CC9900"/>
            </a:solidFill>
          </a:ln>
        </p:spPr>
        <p:txBody>
          <a:bodyPr wrap="square">
            <a:spAutoFit/>
          </a:bodyPr>
          <a:lstStyle/>
          <a:p>
            <a:pPr eaLnBrk="1" hangingPunct="1"/>
            <a:r>
              <a:rPr lang="zh-CN" altLang="en-US" sz="2400" dirty="0">
                <a:solidFill>
                  <a:srgbClr val="FF0000"/>
                </a:solidFill>
              </a:rPr>
              <a:t>文学语言；</a:t>
            </a:r>
            <a:endParaRPr lang="en-US" altLang="zh-CN" sz="2400" dirty="0">
              <a:solidFill>
                <a:srgbClr val="FF0000"/>
              </a:solidFill>
            </a:endParaRPr>
          </a:p>
          <a:p>
            <a:pPr eaLnBrk="1" hangingPunct="1"/>
            <a:r>
              <a:rPr lang="zh-CN" altLang="en-US" sz="2400" dirty="0">
                <a:solidFill>
                  <a:srgbClr val="FF0000"/>
                </a:solidFill>
              </a:rPr>
              <a:t>新闻语言；</a:t>
            </a:r>
            <a:endParaRPr lang="en-US" altLang="zh-CN" sz="2400" dirty="0">
              <a:solidFill>
                <a:srgbClr val="FF0000"/>
              </a:solidFill>
            </a:endParaRPr>
          </a:p>
          <a:p>
            <a:pPr eaLnBrk="1" hangingPunct="1"/>
            <a:r>
              <a:rPr lang="zh-CN" altLang="en-US" sz="2400" dirty="0">
                <a:solidFill>
                  <a:srgbClr val="FF0000"/>
                </a:solidFill>
              </a:rPr>
              <a:t>学术语言；</a:t>
            </a:r>
            <a:endParaRPr lang="en-US" altLang="zh-CN" sz="2400" dirty="0">
              <a:solidFill>
                <a:srgbClr val="FF0000"/>
              </a:solidFill>
            </a:endParaRPr>
          </a:p>
          <a:p>
            <a:pPr eaLnBrk="1" hangingPunct="1"/>
            <a:r>
              <a:rPr lang="zh-CN" altLang="en-US" sz="2400" dirty="0">
                <a:solidFill>
                  <a:srgbClr val="FF0000"/>
                </a:solidFill>
              </a:rPr>
              <a:t>政策语言；</a:t>
            </a:r>
          </a:p>
        </p:txBody>
      </p:sp>
      <p:sp>
        <p:nvSpPr>
          <p:cNvPr id="3" name="矩形 2"/>
          <p:cNvSpPr/>
          <p:nvPr/>
        </p:nvSpPr>
        <p:spPr>
          <a:xfrm>
            <a:off x="8403500" y="2549213"/>
            <a:ext cx="1547448" cy="1200329"/>
          </a:xfrm>
          <a:prstGeom prst="rect">
            <a:avLst/>
          </a:prstGeom>
          <a:ln w="38100">
            <a:solidFill>
              <a:srgbClr val="CC9900"/>
            </a:solidFill>
          </a:ln>
        </p:spPr>
        <p:txBody>
          <a:bodyPr wrap="square">
            <a:spAutoFit/>
          </a:bodyPr>
          <a:lstStyle/>
          <a:p>
            <a:pPr eaLnBrk="1" hangingPunct="1"/>
            <a:r>
              <a:rPr lang="zh-CN" altLang="en-US" sz="2400" dirty="0">
                <a:solidFill>
                  <a:srgbClr val="FF0000"/>
                </a:solidFill>
              </a:rPr>
              <a:t>言之有据，</a:t>
            </a:r>
            <a:endParaRPr lang="en-US" altLang="zh-CN" sz="2400" dirty="0">
              <a:solidFill>
                <a:srgbClr val="FF0000"/>
              </a:solidFill>
            </a:endParaRPr>
          </a:p>
          <a:p>
            <a:pPr eaLnBrk="1" hangingPunct="1"/>
            <a:r>
              <a:rPr lang="zh-CN" altLang="en-US" sz="2400" dirty="0">
                <a:solidFill>
                  <a:srgbClr val="FF0000"/>
                </a:solidFill>
              </a:rPr>
              <a:t>言之有物，</a:t>
            </a:r>
            <a:endParaRPr lang="en-US" altLang="zh-CN" sz="2400" dirty="0">
              <a:solidFill>
                <a:srgbClr val="FF0000"/>
              </a:solidFill>
            </a:endParaRPr>
          </a:p>
          <a:p>
            <a:pPr eaLnBrk="1" hangingPunct="1"/>
            <a:r>
              <a:rPr lang="zh-CN" altLang="en-US" sz="2400" dirty="0">
                <a:solidFill>
                  <a:srgbClr val="FF0000"/>
                </a:solidFill>
              </a:rPr>
              <a:t>言之有度。</a:t>
            </a:r>
          </a:p>
        </p:txBody>
      </p:sp>
      <p:sp>
        <p:nvSpPr>
          <p:cNvPr id="6" name="右箭头 5"/>
          <p:cNvSpPr/>
          <p:nvPr/>
        </p:nvSpPr>
        <p:spPr>
          <a:xfrm>
            <a:off x="7264685" y="2845190"/>
            <a:ext cx="828964" cy="5757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4182147" y="2736398"/>
            <a:ext cx="828964" cy="5757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1016199"/>
      </p:ext>
    </p:extLst>
  </p:cSld>
  <p:clrMapOvr>
    <a:masterClrMapping/>
  </p:clrMapOvr>
  <p:transition spd="slow">
    <p:comb dir="vert"/>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4"/>
          <p:cNvSpPr>
            <a:spLocks noGrp="1"/>
          </p:cNvSpPr>
          <p:nvPr>
            <p:ph type="ctrTitle"/>
          </p:nvPr>
        </p:nvSpPr>
        <p:spPr bwMode="auto">
          <a:xfrm>
            <a:off x="1751012" y="609601"/>
            <a:ext cx="8676222" cy="2529839"/>
          </a:xfrm>
        </p:spPr>
        <p:txBody>
          <a:bodyPr wrap="square" numCol="1" anchorCtr="0" compatLnSpc="1">
            <a:prstTxWarp prst="textNoShape">
              <a:avLst/>
            </a:prstTxWarp>
            <a:normAutofit/>
          </a:bodyPr>
          <a:lstStyle/>
          <a:p>
            <a:pPr algn="ctr" eaLnBrk="1" hangingPunct="1"/>
            <a:r>
              <a:rPr lang="zh-CN" altLang="en-US" sz="4800" cap="none" dirty="0">
                <a:solidFill>
                  <a:srgbClr val="FF0000"/>
                </a:solidFill>
                <a:ea typeface="黑体" pitchFamily="2" charset="-122"/>
              </a:rPr>
              <a:t>学术是一</a:t>
            </a:r>
            <a:r>
              <a:rPr lang="zh-CN" altLang="en-US" sz="4800" cap="none" dirty="0" smtClean="0">
                <a:solidFill>
                  <a:srgbClr val="FF0000"/>
                </a:solidFill>
                <a:ea typeface="黑体" pitchFamily="2" charset="-122"/>
              </a:rPr>
              <a:t>种坚持</a:t>
            </a:r>
            <a:r>
              <a:rPr lang="en-US" altLang="zh-CN" sz="4800" cap="none" dirty="0" smtClean="0">
                <a:solidFill>
                  <a:srgbClr val="FF0000"/>
                </a:solidFill>
                <a:ea typeface="黑体" pitchFamily="2" charset="-122"/>
              </a:rPr>
              <a:t/>
            </a:r>
            <a:br>
              <a:rPr lang="en-US" altLang="zh-CN" sz="4800" cap="none" dirty="0" smtClean="0">
                <a:solidFill>
                  <a:srgbClr val="FF0000"/>
                </a:solidFill>
                <a:ea typeface="黑体" pitchFamily="2" charset="-122"/>
              </a:rPr>
            </a:br>
            <a:endParaRPr lang="zh-CN" altLang="en-US" sz="4800" cap="none" dirty="0">
              <a:solidFill>
                <a:srgbClr val="FF0000"/>
              </a:solidFill>
              <a:ea typeface="黑体" pitchFamily="2" charset="-122"/>
            </a:endParaRPr>
          </a:p>
        </p:txBody>
      </p:sp>
      <p:sp>
        <p:nvSpPr>
          <p:cNvPr id="94210" name="Rectangle 5"/>
          <p:cNvSpPr>
            <a:spLocks noGrp="1"/>
          </p:cNvSpPr>
          <p:nvPr>
            <p:ph type="subTitle" idx="1"/>
          </p:nvPr>
        </p:nvSpPr>
        <p:spPr>
          <a:xfrm>
            <a:off x="1557556" y="3736262"/>
            <a:ext cx="9144000" cy="1655762"/>
          </a:xfrm>
        </p:spPr>
        <p:txBody>
          <a:bodyPr/>
          <a:lstStyle/>
          <a:p>
            <a:pPr eaLnBrk="1" hangingPunct="1"/>
            <a:endParaRPr lang="en-US" altLang="zh-CN" dirty="0" smtClean="0"/>
          </a:p>
          <a:p>
            <a:pPr eaLnBrk="1" hangingPunct="1"/>
            <a:r>
              <a:rPr lang="zh-CN" altLang="en-US" dirty="0" smtClean="0"/>
              <a:t>逆境中的坚持</a:t>
            </a:r>
          </a:p>
        </p:txBody>
      </p:sp>
    </p:spTree>
    <p:extLst>
      <p:ext uri="{BB962C8B-B14F-4D97-AF65-F5344CB8AC3E}">
        <p14:creationId xmlns:p14="http://schemas.microsoft.com/office/powerpoint/2010/main" val="19471136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7"/>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911</TotalTime>
  <Words>4507</Words>
  <Application>Microsoft Office PowerPoint</Application>
  <PresentationFormat>宽屏</PresentationFormat>
  <Paragraphs>619</Paragraphs>
  <Slides>102</Slides>
  <Notes>14</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102</vt:i4>
      </vt:variant>
    </vt:vector>
  </HeadingPairs>
  <TitlesOfParts>
    <vt:vector size="118" baseType="lpstr">
      <vt:lpstr>仿宋</vt:lpstr>
      <vt:lpstr>黑体</vt:lpstr>
      <vt:lpstr>华文楷体</vt:lpstr>
      <vt:lpstr>楷体_GB2312</vt:lpstr>
      <vt:lpstr>宋体</vt:lpstr>
      <vt:lpstr>幼圆</vt:lpstr>
      <vt:lpstr>Arial</vt:lpstr>
      <vt:lpstr>Calibri</vt:lpstr>
      <vt:lpstr>Calibri Light</vt:lpstr>
      <vt:lpstr>Century Gothic</vt:lpstr>
      <vt:lpstr>Times New Roman</vt:lpstr>
      <vt:lpstr>Wingdings</vt:lpstr>
      <vt:lpstr>Wingdings 2</vt:lpstr>
      <vt:lpstr>Wingdings 3</vt:lpstr>
      <vt:lpstr>Office 主题</vt:lpstr>
      <vt:lpstr>Microsoft Excel 97-2003 工作表</vt:lpstr>
      <vt:lpstr>新时代教师科研素质与方法 </vt:lpstr>
      <vt:lpstr>主要内容</vt:lpstr>
      <vt:lpstr>新时代教育主要矛盾与主要任务 </vt:lpstr>
      <vt:lpstr>PowerPoint 演示文稿</vt:lpstr>
      <vt:lpstr>PowerPoint 演示文稿</vt:lpstr>
      <vt:lpstr>新时代中国特色社会主义思想和基本方略</vt:lpstr>
      <vt:lpstr>新时代中国特色社会主义思想和基本方略</vt:lpstr>
      <vt:lpstr>建设教育强国是未来教育发展 总目标和总趋势</vt:lpstr>
      <vt:lpstr>PowerPoint 演示文稿</vt:lpstr>
      <vt:lpstr>PowerPoint 演示文稿</vt:lpstr>
      <vt:lpstr>建设教育强国是中华民族伟大复兴的基础工程</vt:lpstr>
      <vt:lpstr>教育强国概念</vt:lpstr>
      <vt:lpstr>建设教育强国“两步走”战略</vt:lpstr>
      <vt:lpstr>PowerPoint 演示文稿</vt:lpstr>
      <vt:lpstr>教育不均衡不充分的发展既是主要矛盾，更是阶段性特征 </vt:lpstr>
      <vt:lpstr>教育主要矛盾</vt:lpstr>
      <vt:lpstr>新时代中国教育发展主要矛盾</vt:lpstr>
      <vt:lpstr>教育主要矛盾</vt:lpstr>
      <vt:lpstr>教育不均衡不充分的发展</vt:lpstr>
      <vt:lpstr>PowerPoint 演示文稿</vt:lpstr>
      <vt:lpstr>   教育“不充分的发展”的典型表现</vt:lpstr>
      <vt:lpstr>只有建成教育强国 才能真正实现教育 “四个自信”</vt:lpstr>
      <vt:lpstr>PowerPoint 演示文稿</vt:lpstr>
      <vt:lpstr>PowerPoint 演示文稿</vt:lpstr>
      <vt:lpstr>农村义务教育学校“生存五线谱”</vt:lpstr>
      <vt:lpstr>PowerPoint 演示文稿</vt:lpstr>
      <vt:lpstr>有这个一个故事： 名医院-疑难杂症；名学校-困难学生</vt:lpstr>
      <vt:lpstr>教育制度建设的巨大空间</vt:lpstr>
      <vt:lpstr>PowerPoint 演示文稿</vt:lpstr>
      <vt:lpstr>教育不均衡、不充分的发展，既要解决发展过程性矛盾，更要解决发展中的结构性矛盾</vt:lpstr>
      <vt:lpstr>中国正在跨入人力资源强国门槛</vt:lpstr>
      <vt:lpstr>PowerPoint 演示文稿</vt:lpstr>
      <vt:lpstr>中国基础教育发展战略研究</vt:lpstr>
      <vt:lpstr> 新时代中国教育财政经费配置问题与对策研究</vt:lpstr>
      <vt:lpstr>新时代中国教育财政经费配置问题与对策研究</vt:lpstr>
      <vt:lpstr>教师科学研究能力与基本素质 </vt:lpstr>
      <vt:lpstr>教师作为研究者的基本素质 </vt:lpstr>
      <vt:lpstr>教师作为研究者的基本素质 </vt:lpstr>
      <vt:lpstr>研究人员发展水平</vt:lpstr>
      <vt:lpstr>学习能力是研究的基础</vt:lpstr>
      <vt:lpstr>研究主要方向</vt:lpstr>
      <vt:lpstr>觉者为师</vt:lpstr>
      <vt:lpstr>PowerPoint 演示文稿</vt:lpstr>
      <vt:lpstr>教师发展面临的问题</vt:lpstr>
      <vt:lpstr>PowerPoint 演示文稿</vt:lpstr>
      <vt:lpstr>学术是一种需要</vt:lpstr>
      <vt:lpstr>农民的锄头与计算机</vt:lpstr>
      <vt:lpstr>学术研究是一种“农业化”生产</vt:lpstr>
      <vt:lpstr>PowerPoint 演示文稿</vt:lpstr>
      <vt:lpstr>种下自己的研究树</vt:lpstr>
      <vt:lpstr>教育对象变化</vt:lpstr>
      <vt:lpstr>学习模式变化</vt:lpstr>
      <vt:lpstr>  学术是一种理想</vt:lpstr>
      <vt:lpstr>学术是一种理想</vt:lpstr>
      <vt:lpstr>立志于学  学至于圣</vt:lpstr>
      <vt:lpstr>对研究怀着一颗敬畏之心</vt:lpstr>
      <vt:lpstr>PowerPoint 演示文稿</vt:lpstr>
      <vt:lpstr>学术是一种修炼</vt:lpstr>
      <vt:lpstr>经验是研究的基础</vt:lpstr>
      <vt:lpstr>研究者的三种境界</vt:lpstr>
      <vt:lpstr>爱护你的学术名片</vt:lpstr>
      <vt:lpstr>学术理想的坚定性</vt:lpstr>
      <vt:lpstr>选择研究高手</vt:lpstr>
      <vt:lpstr>建立研究共同体</vt:lpstr>
      <vt:lpstr>学术之锤打就学术之剑</vt:lpstr>
      <vt:lpstr>学术是一种习惯</vt:lpstr>
      <vt:lpstr>猫博士，还是狗博士？</vt:lpstr>
      <vt:lpstr>“研究猫”？“研究狗”？</vt:lpstr>
      <vt:lpstr>PowerPoint 演示文稿</vt:lpstr>
      <vt:lpstr>公 鸡 下 蛋</vt:lpstr>
      <vt:lpstr> 养数据</vt:lpstr>
      <vt:lpstr>PowerPoint 演示文稿</vt:lpstr>
      <vt:lpstr>PowerPoint 演示文稿</vt:lpstr>
      <vt:lpstr>PowerPoint 演示文稿</vt:lpstr>
      <vt:lpstr>学术是一种能力 </vt:lpstr>
      <vt:lpstr>弹好学术钢琴</vt:lpstr>
      <vt:lpstr>从别人的不足找到自己的优势</vt:lpstr>
      <vt:lpstr>PowerPoint 演示文稿</vt:lpstr>
      <vt:lpstr>       现代田园教育四大支柱</vt:lpstr>
      <vt:lpstr>青涩现代化的特点</vt:lpstr>
      <vt:lpstr>新儒家教育思想</vt:lpstr>
      <vt:lpstr>       研究是一种方法</vt:lpstr>
      <vt:lpstr>在跨学科之处寻找学术生长点</vt:lpstr>
      <vt:lpstr>快速取得成就的捷径：跨界研究</vt:lpstr>
      <vt:lpstr>PowerPoint 演示文稿</vt:lpstr>
      <vt:lpstr>2030年中国将重回世界教育 中心地位</vt:lpstr>
      <vt:lpstr>2030年中国将重回世界教育中心地位</vt:lpstr>
      <vt:lpstr>教育国际化理解</vt:lpstr>
      <vt:lpstr>PowerPoint 演示文稿</vt:lpstr>
      <vt:lpstr>PowerPoint 演示文稿</vt:lpstr>
      <vt:lpstr>六个学会</vt:lpstr>
      <vt:lpstr>系统化是研究的一种重要方法</vt:lpstr>
      <vt:lpstr>教育战略研究——过程与方法</vt:lpstr>
      <vt:lpstr>PowerPoint 演示文稿</vt:lpstr>
      <vt:lpstr>蒙古奶茶=奶+茶</vt:lpstr>
      <vt:lpstr>PowerPoint 演示文稿</vt:lpstr>
      <vt:lpstr>好论文的标志</vt:lpstr>
      <vt:lpstr>学术论文的多种表达方式</vt:lpstr>
      <vt:lpstr>学术是一种坚持 </vt:lpstr>
      <vt:lpstr>PowerPoint 演示文稿</vt:lpstr>
      <vt:lpstr>对中小学教师的几点科研希望</vt:lpstr>
      <vt:lpstr>Thanks</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新时代教育发展特征与趋势 ——以人为本的能力建设</dc:title>
  <dc:creator>admin</dc:creator>
  <cp:lastModifiedBy>user</cp:lastModifiedBy>
  <cp:revision>67</cp:revision>
  <dcterms:created xsi:type="dcterms:W3CDTF">2017-10-30T00:54:29Z</dcterms:created>
  <dcterms:modified xsi:type="dcterms:W3CDTF">2017-11-23T03:35:24Z</dcterms:modified>
</cp:coreProperties>
</file>